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5" r:id="rId5"/>
    <p:sldMasterId id="2147483706" r:id="rId6"/>
  </p:sldMasterIdLst>
  <p:notesMasterIdLst>
    <p:notesMasterId r:id="rId26"/>
  </p:notesMasterIdLst>
  <p:sldIdLst>
    <p:sldId id="256" r:id="rId7"/>
    <p:sldId id="260" r:id="rId8"/>
    <p:sldId id="258" r:id="rId9"/>
    <p:sldId id="262" r:id="rId10"/>
    <p:sldId id="305" r:id="rId11"/>
    <p:sldId id="306" r:id="rId12"/>
    <p:sldId id="268" r:id="rId13"/>
    <p:sldId id="263" r:id="rId14"/>
    <p:sldId id="310" r:id="rId15"/>
    <p:sldId id="272" r:id="rId16"/>
    <p:sldId id="308" r:id="rId17"/>
    <p:sldId id="307" r:id="rId18"/>
    <p:sldId id="267" r:id="rId19"/>
    <p:sldId id="311" r:id="rId20"/>
    <p:sldId id="312" r:id="rId21"/>
    <p:sldId id="313" r:id="rId22"/>
    <p:sldId id="281" r:id="rId23"/>
    <p:sldId id="309"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yu Jaiswal" userId="20218efadb3a273e" providerId="LiveId" clId="{D0A94F59-874D-497D-BAEC-F98DA1596696}"/>
    <pc:docChg chg="undo custSel addSld modSld">
      <pc:chgData name="Chirayu Jaiswal" userId="20218efadb3a273e" providerId="LiveId" clId="{D0A94F59-874D-497D-BAEC-F98DA1596696}" dt="2022-04-22T20:40:13.041" v="323" actId="20577"/>
      <pc:docMkLst>
        <pc:docMk/>
      </pc:docMkLst>
      <pc:sldChg chg="modSp mod">
        <pc:chgData name="Chirayu Jaiswal" userId="20218efadb3a273e" providerId="LiveId" clId="{D0A94F59-874D-497D-BAEC-F98DA1596696}" dt="2022-04-22T20:18:02.312" v="17" actId="20577"/>
        <pc:sldMkLst>
          <pc:docMk/>
          <pc:sldMk cId="0" sldId="256"/>
        </pc:sldMkLst>
        <pc:spChg chg="mod">
          <ac:chgData name="Chirayu Jaiswal" userId="20218efadb3a273e" providerId="LiveId" clId="{D0A94F59-874D-497D-BAEC-F98DA1596696}" dt="2022-04-22T20:18:02.312" v="17" actId="20577"/>
          <ac:spMkLst>
            <pc:docMk/>
            <pc:sldMk cId="0" sldId="256"/>
            <ac:spMk id="372" creationId="{00000000-0000-0000-0000-000000000000}"/>
          </ac:spMkLst>
        </pc:spChg>
      </pc:sldChg>
      <pc:sldChg chg="modSp mod">
        <pc:chgData name="Chirayu Jaiswal" userId="20218efadb3a273e" providerId="LiveId" clId="{D0A94F59-874D-497D-BAEC-F98DA1596696}" dt="2022-04-22T20:19:58.088" v="120" actId="20577"/>
        <pc:sldMkLst>
          <pc:docMk/>
          <pc:sldMk cId="0" sldId="258"/>
        </pc:sldMkLst>
        <pc:spChg chg="mod">
          <ac:chgData name="Chirayu Jaiswal" userId="20218efadb3a273e" providerId="LiveId" clId="{D0A94F59-874D-497D-BAEC-F98DA1596696}" dt="2022-04-22T20:19:58.088" v="120" actId="20577"/>
          <ac:spMkLst>
            <pc:docMk/>
            <pc:sldMk cId="0" sldId="258"/>
            <ac:spMk id="61" creationId="{768DE8C2-31A0-4DB7-804B-5A8A04F1E375}"/>
          </ac:spMkLst>
        </pc:spChg>
      </pc:sldChg>
      <pc:sldChg chg="delSp modSp mod">
        <pc:chgData name="Chirayu Jaiswal" userId="20218efadb3a273e" providerId="LiveId" clId="{D0A94F59-874D-497D-BAEC-F98DA1596696}" dt="2022-04-22T20:19:40.309" v="75" actId="478"/>
        <pc:sldMkLst>
          <pc:docMk/>
          <pc:sldMk cId="0" sldId="267"/>
        </pc:sldMkLst>
        <pc:spChg chg="del">
          <ac:chgData name="Chirayu Jaiswal" userId="20218efadb3a273e" providerId="LiveId" clId="{D0A94F59-874D-497D-BAEC-F98DA1596696}" dt="2022-04-22T20:18:51.196" v="22" actId="478"/>
          <ac:spMkLst>
            <pc:docMk/>
            <pc:sldMk cId="0" sldId="267"/>
            <ac:spMk id="36" creationId="{E3DAE33D-F608-45D7-97C2-4E8B41D32B48}"/>
          </ac:spMkLst>
        </pc:spChg>
        <pc:spChg chg="del mod">
          <ac:chgData name="Chirayu Jaiswal" userId="20218efadb3a273e" providerId="LiveId" clId="{D0A94F59-874D-497D-BAEC-F98DA1596696}" dt="2022-04-22T20:19:40.309" v="75" actId="478"/>
          <ac:spMkLst>
            <pc:docMk/>
            <pc:sldMk cId="0" sldId="267"/>
            <ac:spMk id="37" creationId="{B6EA486C-49E4-4AD9-85AA-08CB4B55B79E}"/>
          </ac:spMkLst>
        </pc:spChg>
        <pc:spChg chg="del">
          <ac:chgData name="Chirayu Jaiswal" userId="20218efadb3a273e" providerId="LiveId" clId="{D0A94F59-874D-497D-BAEC-F98DA1596696}" dt="2022-04-22T20:18:43.200" v="20" actId="478"/>
          <ac:spMkLst>
            <pc:docMk/>
            <pc:sldMk cId="0" sldId="267"/>
            <ac:spMk id="38" creationId="{D7D3C714-5BA3-4531-AD33-182F56542922}"/>
          </ac:spMkLst>
        </pc:spChg>
        <pc:spChg chg="del mod">
          <ac:chgData name="Chirayu Jaiswal" userId="20218efadb3a273e" providerId="LiveId" clId="{D0A94F59-874D-497D-BAEC-F98DA1596696}" dt="2022-04-22T20:19:36.304" v="73" actId="478"/>
          <ac:spMkLst>
            <pc:docMk/>
            <pc:sldMk cId="0" sldId="267"/>
            <ac:spMk id="39" creationId="{EA3D607C-6886-4087-A11A-55ECD1B33C83}"/>
          </ac:spMkLst>
        </pc:spChg>
        <pc:spChg chg="del mod">
          <ac:chgData name="Chirayu Jaiswal" userId="20218efadb3a273e" providerId="LiveId" clId="{D0A94F59-874D-497D-BAEC-F98DA1596696}" dt="2022-04-22T20:18:37.589" v="19" actId="478"/>
          <ac:spMkLst>
            <pc:docMk/>
            <pc:sldMk cId="0" sldId="267"/>
            <ac:spMk id="40" creationId="{5454D860-17DE-46EF-98F6-14D393709A6B}"/>
          </ac:spMkLst>
        </pc:spChg>
        <pc:spChg chg="del">
          <ac:chgData name="Chirayu Jaiswal" userId="20218efadb3a273e" providerId="LiveId" clId="{D0A94F59-874D-497D-BAEC-F98DA1596696}" dt="2022-04-22T20:18:45.855" v="21" actId="478"/>
          <ac:spMkLst>
            <pc:docMk/>
            <pc:sldMk cId="0" sldId="267"/>
            <ac:spMk id="41" creationId="{40173BDD-2FDC-47FD-8A3D-265C866D01A4}"/>
          </ac:spMkLst>
        </pc:spChg>
        <pc:spChg chg="mod">
          <ac:chgData name="Chirayu Jaiswal" userId="20218efadb3a273e" providerId="LiveId" clId="{D0A94F59-874D-497D-BAEC-F98DA1596696}" dt="2022-04-22T20:19:18.057" v="71" actId="14100"/>
          <ac:spMkLst>
            <pc:docMk/>
            <pc:sldMk cId="0" sldId="267"/>
            <ac:spMk id="560" creationId="{00000000-0000-0000-0000-000000000000}"/>
          </ac:spMkLst>
        </pc:spChg>
        <pc:grpChg chg="del">
          <ac:chgData name="Chirayu Jaiswal" userId="20218efadb3a273e" providerId="LiveId" clId="{D0A94F59-874D-497D-BAEC-F98DA1596696}" dt="2022-04-22T20:18:53.238" v="23" actId="478"/>
          <ac:grpSpMkLst>
            <pc:docMk/>
            <pc:sldMk cId="0" sldId="267"/>
            <ac:grpSpMk id="5" creationId="{0BD2A88B-24C5-4359-B49B-56AAE8CA62C0}"/>
          </ac:grpSpMkLst>
        </pc:grpChg>
      </pc:sldChg>
      <pc:sldChg chg="modSp mod">
        <pc:chgData name="Chirayu Jaiswal" userId="20218efadb3a273e" providerId="LiveId" clId="{D0A94F59-874D-497D-BAEC-F98DA1596696}" dt="2022-04-22T20:40:13.041" v="323" actId="20577"/>
        <pc:sldMkLst>
          <pc:docMk/>
          <pc:sldMk cId="0" sldId="272"/>
        </pc:sldMkLst>
        <pc:spChg chg="mod">
          <ac:chgData name="Chirayu Jaiswal" userId="20218efadb3a273e" providerId="LiveId" clId="{D0A94F59-874D-497D-BAEC-F98DA1596696}" dt="2022-04-22T20:40:13.041" v="323" actId="20577"/>
          <ac:spMkLst>
            <pc:docMk/>
            <pc:sldMk cId="0" sldId="272"/>
            <ac:spMk id="747" creationId="{00000000-0000-0000-0000-000000000000}"/>
          </ac:spMkLst>
        </pc:spChg>
      </pc:sldChg>
      <pc:sldChg chg="addSp delSp modSp mod">
        <pc:chgData name="Chirayu Jaiswal" userId="20218efadb3a273e" providerId="LiveId" clId="{D0A94F59-874D-497D-BAEC-F98DA1596696}" dt="2022-04-22T20:37:00.733" v="315"/>
        <pc:sldMkLst>
          <pc:docMk/>
          <pc:sldMk cId="0" sldId="308"/>
        </pc:sldMkLst>
        <pc:spChg chg="add mod">
          <ac:chgData name="Chirayu Jaiswal" userId="20218efadb3a273e" providerId="LiveId" clId="{D0A94F59-874D-497D-BAEC-F98DA1596696}" dt="2022-04-22T20:37:00.733" v="315"/>
          <ac:spMkLst>
            <pc:docMk/>
            <pc:sldMk cId="0" sldId="308"/>
            <ac:spMk id="14" creationId="{AD88F108-E9FC-48F3-B1D6-94CB079CCA9D}"/>
          </ac:spMkLst>
        </pc:spChg>
        <pc:spChg chg="del mod">
          <ac:chgData name="Chirayu Jaiswal" userId="20218efadb3a273e" providerId="LiveId" clId="{D0A94F59-874D-497D-BAEC-F98DA1596696}" dt="2022-04-22T20:29:33.263" v="174" actId="478"/>
          <ac:spMkLst>
            <pc:docMk/>
            <pc:sldMk cId="0" sldId="308"/>
            <ac:spMk id="15" creationId="{BE6E4C85-5140-4566-8CD7-36C5D1820BF0}"/>
          </ac:spMkLst>
        </pc:spChg>
        <pc:spChg chg="mod">
          <ac:chgData name="Chirayu Jaiswal" userId="20218efadb3a273e" providerId="LiveId" clId="{D0A94F59-874D-497D-BAEC-F98DA1596696}" dt="2022-04-22T20:32:56.640" v="277" actId="14100"/>
          <ac:spMkLst>
            <pc:docMk/>
            <pc:sldMk cId="0" sldId="308"/>
            <ac:spMk id="771" creationId="{00000000-0000-0000-0000-000000000000}"/>
          </ac:spMkLst>
        </pc:spChg>
        <pc:spChg chg="mod">
          <ac:chgData name="Chirayu Jaiswal" userId="20218efadb3a273e" providerId="LiveId" clId="{D0A94F59-874D-497D-BAEC-F98DA1596696}" dt="2022-04-22T20:36:08.052" v="307" actId="1076"/>
          <ac:spMkLst>
            <pc:docMk/>
            <pc:sldMk cId="0" sldId="308"/>
            <ac:spMk id="772" creationId="{00000000-0000-0000-0000-000000000000}"/>
          </ac:spMkLst>
        </pc:spChg>
        <pc:spChg chg="del mod">
          <ac:chgData name="Chirayu Jaiswal" userId="20218efadb3a273e" providerId="LiveId" clId="{D0A94F59-874D-497D-BAEC-F98DA1596696}" dt="2022-04-22T20:29:42.960" v="187"/>
          <ac:spMkLst>
            <pc:docMk/>
            <pc:sldMk cId="0" sldId="308"/>
            <ac:spMk id="773" creationId="{00000000-0000-0000-0000-000000000000}"/>
          </ac:spMkLst>
        </pc:spChg>
        <pc:spChg chg="mod">
          <ac:chgData name="Chirayu Jaiswal" userId="20218efadb3a273e" providerId="LiveId" clId="{D0A94F59-874D-497D-BAEC-F98DA1596696}" dt="2022-04-22T20:33:52.358" v="286" actId="255"/>
          <ac:spMkLst>
            <pc:docMk/>
            <pc:sldMk cId="0" sldId="308"/>
            <ac:spMk id="774" creationId="{00000000-0000-0000-0000-000000000000}"/>
          </ac:spMkLst>
        </pc:spChg>
        <pc:spChg chg="mod">
          <ac:chgData name="Chirayu Jaiswal" userId="20218efadb3a273e" providerId="LiveId" clId="{D0A94F59-874D-497D-BAEC-F98DA1596696}" dt="2022-04-22T20:36:15.503" v="309" actId="1076"/>
          <ac:spMkLst>
            <pc:docMk/>
            <pc:sldMk cId="0" sldId="308"/>
            <ac:spMk id="776" creationId="{00000000-0000-0000-0000-000000000000}"/>
          </ac:spMkLst>
        </pc:spChg>
        <pc:spChg chg="del">
          <ac:chgData name="Chirayu Jaiswal" userId="20218efadb3a273e" providerId="LiveId" clId="{D0A94F59-874D-497D-BAEC-F98DA1596696}" dt="2022-04-22T20:29:36.790" v="175" actId="478"/>
          <ac:spMkLst>
            <pc:docMk/>
            <pc:sldMk cId="0" sldId="308"/>
            <ac:spMk id="777" creationId="{00000000-0000-0000-0000-000000000000}"/>
          </ac:spMkLst>
        </pc:spChg>
        <pc:grpChg chg="mod">
          <ac:chgData name="Chirayu Jaiswal" userId="20218efadb3a273e" providerId="LiveId" clId="{D0A94F59-874D-497D-BAEC-F98DA1596696}" dt="2022-04-22T20:32:43.203" v="274" actId="14100"/>
          <ac:grpSpMkLst>
            <pc:docMk/>
            <pc:sldMk cId="0" sldId="308"/>
            <ac:grpSpMk id="765" creationId="{00000000-0000-0000-0000-000000000000}"/>
          </ac:grpSpMkLst>
        </pc:grpChg>
        <pc:picChg chg="add del mod">
          <ac:chgData name="Chirayu Jaiswal" userId="20218efadb3a273e" providerId="LiveId" clId="{D0A94F59-874D-497D-BAEC-F98DA1596696}" dt="2022-04-22T20:32:29.806" v="272" actId="478"/>
          <ac:picMkLst>
            <pc:docMk/>
            <pc:sldMk cId="0" sldId="308"/>
            <ac:picMk id="3" creationId="{41D79569-A889-462B-9474-2A266EB16E03}"/>
          </ac:picMkLst>
        </pc:picChg>
        <pc:picChg chg="add del mod">
          <ac:chgData name="Chirayu Jaiswal" userId="20218efadb3a273e" providerId="LiveId" clId="{D0A94F59-874D-497D-BAEC-F98DA1596696}" dt="2022-04-22T20:32:27.326" v="271" actId="478"/>
          <ac:picMkLst>
            <pc:docMk/>
            <pc:sldMk cId="0" sldId="308"/>
            <ac:picMk id="5" creationId="{2FECBD0B-19FD-439C-80B3-F4E415963C60}"/>
          </ac:picMkLst>
        </pc:picChg>
        <pc:picChg chg="add del mod">
          <ac:chgData name="Chirayu Jaiswal" userId="20218efadb3a273e" providerId="LiveId" clId="{D0A94F59-874D-497D-BAEC-F98DA1596696}" dt="2022-04-22T20:32:24.245" v="270" actId="478"/>
          <ac:picMkLst>
            <pc:docMk/>
            <pc:sldMk cId="0" sldId="308"/>
            <ac:picMk id="7" creationId="{EBFF718D-AA7E-4A13-B933-F2A4571B42D4}"/>
          </ac:picMkLst>
        </pc:picChg>
        <pc:picChg chg="add mod">
          <ac:chgData name="Chirayu Jaiswal" userId="20218efadb3a273e" providerId="LiveId" clId="{D0A94F59-874D-497D-BAEC-F98DA1596696}" dt="2022-04-22T20:34:37.616" v="288" actId="1076"/>
          <ac:picMkLst>
            <pc:docMk/>
            <pc:sldMk cId="0" sldId="308"/>
            <ac:picMk id="9" creationId="{6B63C73A-C128-4344-AA98-5B1EE474E798}"/>
          </ac:picMkLst>
        </pc:picChg>
        <pc:picChg chg="add mod">
          <ac:chgData name="Chirayu Jaiswal" userId="20218efadb3a273e" providerId="LiveId" clId="{D0A94F59-874D-497D-BAEC-F98DA1596696}" dt="2022-04-22T20:35:12.286" v="296" actId="1076"/>
          <ac:picMkLst>
            <pc:docMk/>
            <pc:sldMk cId="0" sldId="308"/>
            <ac:picMk id="11" creationId="{8B053B89-0206-4440-80F9-259936CE3CBA}"/>
          </ac:picMkLst>
        </pc:picChg>
        <pc:picChg chg="add mod">
          <ac:chgData name="Chirayu Jaiswal" userId="20218efadb3a273e" providerId="LiveId" clId="{D0A94F59-874D-497D-BAEC-F98DA1596696}" dt="2022-04-22T20:35:47.330" v="305" actId="1076"/>
          <ac:picMkLst>
            <pc:docMk/>
            <pc:sldMk cId="0" sldId="308"/>
            <ac:picMk id="13" creationId="{50BF2CD1-0427-40AD-BCDF-A21A9CE817B0}"/>
          </ac:picMkLst>
        </pc:picChg>
      </pc:sldChg>
      <pc:sldChg chg="modSp mod">
        <pc:chgData name="Chirayu Jaiswal" userId="20218efadb3a273e" providerId="LiveId" clId="{D0A94F59-874D-497D-BAEC-F98DA1596696}" dt="2022-04-22T18:16:05.357" v="15" actId="1076"/>
        <pc:sldMkLst>
          <pc:docMk/>
          <pc:sldMk cId="3850117353" sldId="310"/>
        </pc:sldMkLst>
        <pc:picChg chg="mod">
          <ac:chgData name="Chirayu Jaiswal" userId="20218efadb3a273e" providerId="LiveId" clId="{D0A94F59-874D-497D-BAEC-F98DA1596696}" dt="2022-04-22T18:16:05.357" v="15" actId="1076"/>
          <ac:picMkLst>
            <pc:docMk/>
            <pc:sldMk cId="3850117353" sldId="310"/>
            <ac:picMk id="5" creationId="{A0D46EF5-5E87-41F7-A131-B62F6D3CF9A5}"/>
          </ac:picMkLst>
        </pc:picChg>
      </pc:sldChg>
      <pc:sldChg chg="addSp modSp new mod">
        <pc:chgData name="Chirayu Jaiswal" userId="20218efadb3a273e" providerId="LiveId" clId="{D0A94F59-874D-497D-BAEC-F98DA1596696}" dt="2022-04-22T20:25:31.110" v="123" actId="14100"/>
        <pc:sldMkLst>
          <pc:docMk/>
          <pc:sldMk cId="3316019004" sldId="311"/>
        </pc:sldMkLst>
        <pc:spChg chg="mod">
          <ac:chgData name="Chirayu Jaiswal" userId="20218efadb3a273e" providerId="LiveId" clId="{D0A94F59-874D-497D-BAEC-F98DA1596696}" dt="2022-04-22T18:14:53.468" v="8" actId="1076"/>
          <ac:spMkLst>
            <pc:docMk/>
            <pc:sldMk cId="3316019004" sldId="311"/>
            <ac:spMk id="2" creationId="{13ECE0F9-676F-4005-A9D6-97FEE86E0C52}"/>
          </ac:spMkLst>
        </pc:spChg>
        <pc:spChg chg="mod">
          <ac:chgData name="Chirayu Jaiswal" userId="20218efadb3a273e" providerId="LiveId" clId="{D0A94F59-874D-497D-BAEC-F98DA1596696}" dt="2022-04-22T18:15:03.283" v="12" actId="1035"/>
          <ac:spMkLst>
            <pc:docMk/>
            <pc:sldMk cId="3316019004" sldId="311"/>
            <ac:spMk id="3" creationId="{E1BD5125-F995-4019-8012-F735C2277368}"/>
          </ac:spMkLst>
        </pc:spChg>
        <pc:picChg chg="add mod">
          <ac:chgData name="Chirayu Jaiswal" userId="20218efadb3a273e" providerId="LiveId" clId="{D0A94F59-874D-497D-BAEC-F98DA1596696}" dt="2022-04-22T20:25:31.110" v="123" actId="14100"/>
          <ac:picMkLst>
            <pc:docMk/>
            <pc:sldMk cId="3316019004" sldId="311"/>
            <ac:picMk id="5" creationId="{8599AD3B-7D45-4D05-BED9-35F0712CED52}"/>
          </ac:picMkLst>
        </pc:picChg>
      </pc:sldChg>
      <pc:sldChg chg="addSp modSp new mod">
        <pc:chgData name="Chirayu Jaiswal" userId="20218efadb3a273e" providerId="LiveId" clId="{D0A94F59-874D-497D-BAEC-F98DA1596696}" dt="2022-04-22T20:26:14.622" v="126" actId="14100"/>
        <pc:sldMkLst>
          <pc:docMk/>
          <pc:sldMk cId="2512312983" sldId="312"/>
        </pc:sldMkLst>
        <pc:spChg chg="mod">
          <ac:chgData name="Chirayu Jaiswal" userId="20218efadb3a273e" providerId="LiveId" clId="{D0A94F59-874D-497D-BAEC-F98DA1596696}" dt="2022-04-22T18:14:45.166" v="6" actId="1076"/>
          <ac:spMkLst>
            <pc:docMk/>
            <pc:sldMk cId="2512312983" sldId="312"/>
            <ac:spMk id="2" creationId="{E1D6CF14-BB09-490E-989B-40BFA3334A93}"/>
          </ac:spMkLst>
        </pc:spChg>
        <pc:spChg chg="mod">
          <ac:chgData name="Chirayu Jaiswal" userId="20218efadb3a273e" providerId="LiveId" clId="{D0A94F59-874D-497D-BAEC-F98DA1596696}" dt="2022-04-22T18:14:47.458" v="7" actId="1076"/>
          <ac:spMkLst>
            <pc:docMk/>
            <pc:sldMk cId="2512312983" sldId="312"/>
            <ac:spMk id="3" creationId="{7C067BE0-8C62-4108-B6AB-23FC02B87FC4}"/>
          </ac:spMkLst>
        </pc:spChg>
        <pc:picChg chg="add mod">
          <ac:chgData name="Chirayu Jaiswal" userId="20218efadb3a273e" providerId="LiveId" clId="{D0A94F59-874D-497D-BAEC-F98DA1596696}" dt="2022-04-22T20:26:14.622" v="126" actId="14100"/>
          <ac:picMkLst>
            <pc:docMk/>
            <pc:sldMk cId="2512312983" sldId="312"/>
            <ac:picMk id="5" creationId="{A86AD06D-E83B-4606-B8C3-719E7107D60B}"/>
          </ac:picMkLst>
        </pc:picChg>
      </pc:sldChg>
      <pc:sldChg chg="addSp modSp new mod">
        <pc:chgData name="Chirayu Jaiswal" userId="20218efadb3a273e" providerId="LiveId" clId="{D0A94F59-874D-497D-BAEC-F98DA1596696}" dt="2022-04-22T20:26:46.909" v="131" actId="14100"/>
        <pc:sldMkLst>
          <pc:docMk/>
          <pc:sldMk cId="1929370651" sldId="313"/>
        </pc:sldMkLst>
        <pc:spChg chg="mod">
          <ac:chgData name="Chirayu Jaiswal" userId="20218efadb3a273e" providerId="LiveId" clId="{D0A94F59-874D-497D-BAEC-F98DA1596696}" dt="2022-04-22T18:14:38.295" v="5" actId="1076"/>
          <ac:spMkLst>
            <pc:docMk/>
            <pc:sldMk cId="1929370651" sldId="313"/>
            <ac:spMk id="2" creationId="{A578DAD8-A6B7-4633-8938-E36A93A09541}"/>
          </ac:spMkLst>
        </pc:spChg>
        <pc:spChg chg="mod">
          <ac:chgData name="Chirayu Jaiswal" userId="20218efadb3a273e" providerId="LiveId" clId="{D0A94F59-874D-497D-BAEC-F98DA1596696}" dt="2022-04-22T18:14:34.362" v="4" actId="1076"/>
          <ac:spMkLst>
            <pc:docMk/>
            <pc:sldMk cId="1929370651" sldId="313"/>
            <ac:spMk id="3" creationId="{543619E1-3213-4B17-AC20-085210E1A1AB}"/>
          </ac:spMkLst>
        </pc:spChg>
        <pc:picChg chg="add mod">
          <ac:chgData name="Chirayu Jaiswal" userId="20218efadb3a273e" providerId="LiveId" clId="{D0A94F59-874D-497D-BAEC-F98DA1596696}" dt="2022-04-22T20:26:46.909" v="131" actId="14100"/>
          <ac:picMkLst>
            <pc:docMk/>
            <pc:sldMk cId="1929370651" sldId="313"/>
            <ac:picMk id="5" creationId="{845A418A-44B5-4463-8FD4-B299DDF03D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E15E8-66CD-4E47-9ECF-502FE12E118F}" type="datetimeFigureOut">
              <a:rPr lang="en-IN" smtClean="0"/>
              <a:t>22-04-2022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EEB7A-7738-47E6-8B46-A4B619CA3460}" type="slidenum">
              <a:rPr lang="en-IN" smtClean="0"/>
              <a:t>‹#›</a:t>
            </a:fld>
            <a:endParaRPr lang="en-IN"/>
          </a:p>
        </p:txBody>
      </p:sp>
    </p:spTree>
    <p:extLst>
      <p:ext uri="{BB962C8B-B14F-4D97-AF65-F5344CB8AC3E}">
        <p14:creationId xmlns:p14="http://schemas.microsoft.com/office/powerpoint/2010/main" val="3212891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19f367094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f19f367094_2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f5c2ce0c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gf5c2ce0c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f19f367094_2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f19f367094_2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19f367094_2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f19f367094_2_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19f367094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f19f367094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c4eba5a6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cc4eba5a6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1AEA-539E-463C-B5F5-68811A35CA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EA5BF1-2E84-4C2C-ACD1-20ED5041B9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48D6FD-1A0E-4460-9136-E7748965330C}"/>
              </a:ext>
            </a:extLst>
          </p:cNvPr>
          <p:cNvSpPr>
            <a:spLocks noGrp="1"/>
          </p:cNvSpPr>
          <p:nvPr>
            <p:ph type="dt" sz="half" idx="10"/>
          </p:nvPr>
        </p:nvSpPr>
        <p:spPr/>
        <p:txBody>
          <a:bodyPr/>
          <a:lstStyle/>
          <a:p>
            <a:fld id="{F1BD865C-5227-48D6-B698-1D3CC24EEBB6}" type="datetime1">
              <a:rPr lang="en-US" smtClean="0"/>
              <a:t>4/22/2022</a:t>
            </a:fld>
            <a:endParaRPr lang="en-US"/>
          </a:p>
        </p:txBody>
      </p:sp>
      <p:sp>
        <p:nvSpPr>
          <p:cNvPr id="5" name="Footer Placeholder 4">
            <a:extLst>
              <a:ext uri="{FF2B5EF4-FFF2-40B4-BE49-F238E27FC236}">
                <a16:creationId xmlns:a16="http://schemas.microsoft.com/office/drawing/2014/main" id="{D35D7D94-63F7-43F9-A4D7-72B69AB6D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85124-1C73-4D74-A0F4-A56538F7D163}"/>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25255499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6F4B-08E8-4F2A-BE35-7AF85707CA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9FC3AB-C258-45E2-9890-0DBDC03100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28F6E-5D1F-442E-8A1E-3768111E4E12}"/>
              </a:ext>
            </a:extLst>
          </p:cNvPr>
          <p:cNvSpPr>
            <a:spLocks noGrp="1"/>
          </p:cNvSpPr>
          <p:nvPr>
            <p:ph type="dt" sz="half" idx="10"/>
          </p:nvPr>
        </p:nvSpPr>
        <p:spPr/>
        <p:txBody>
          <a:bodyPr/>
          <a:lstStyle/>
          <a:p>
            <a:fld id="{96FC2D8E-9D46-4DD7-B906-9822456DE387}" type="datetime1">
              <a:rPr lang="en-US" smtClean="0"/>
              <a:t>4/22/2022</a:t>
            </a:fld>
            <a:endParaRPr lang="en-US"/>
          </a:p>
        </p:txBody>
      </p:sp>
      <p:sp>
        <p:nvSpPr>
          <p:cNvPr id="5" name="Footer Placeholder 4">
            <a:extLst>
              <a:ext uri="{FF2B5EF4-FFF2-40B4-BE49-F238E27FC236}">
                <a16:creationId xmlns:a16="http://schemas.microsoft.com/office/drawing/2014/main" id="{32754BCA-7752-416A-99BE-E11981803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7B72F-9535-4189-AD2A-EF3E43CDAD05}"/>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4279115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1BA95C-BAA5-42EE-BF70-753E4766BD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D35F9F-7FAF-46E4-BD91-27887643E8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3E871-9BA5-4AF9-AD51-F46AC43714DA}"/>
              </a:ext>
            </a:extLst>
          </p:cNvPr>
          <p:cNvSpPr>
            <a:spLocks noGrp="1"/>
          </p:cNvSpPr>
          <p:nvPr>
            <p:ph type="dt" sz="half" idx="10"/>
          </p:nvPr>
        </p:nvSpPr>
        <p:spPr/>
        <p:txBody>
          <a:bodyPr/>
          <a:lstStyle/>
          <a:p>
            <a:fld id="{E0E6BF6F-245C-48C1-8FFB-762B8BCE2D84}" type="datetime1">
              <a:rPr lang="en-US" smtClean="0"/>
              <a:t>4/22/2022</a:t>
            </a:fld>
            <a:endParaRPr lang="en-US"/>
          </a:p>
        </p:txBody>
      </p:sp>
      <p:sp>
        <p:nvSpPr>
          <p:cNvPr id="5" name="Footer Placeholder 4">
            <a:extLst>
              <a:ext uri="{FF2B5EF4-FFF2-40B4-BE49-F238E27FC236}">
                <a16:creationId xmlns:a16="http://schemas.microsoft.com/office/drawing/2014/main" id="{32AD0255-6BF8-46D5-B912-C7E86B4A8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3072F-580D-48CE-A87D-908F76007727}"/>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1908987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p:nvPr/>
        </p:nvSpPr>
        <p:spPr>
          <a:xfrm rot="2700000">
            <a:off x="2502218" y="-848694"/>
            <a:ext cx="1638225" cy="1638225"/>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 name="Google Shape;59;p7"/>
          <p:cNvGrpSpPr/>
          <p:nvPr/>
        </p:nvGrpSpPr>
        <p:grpSpPr>
          <a:xfrm>
            <a:off x="-1126599" y="2104750"/>
            <a:ext cx="2316565" cy="2316567"/>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 name="Google Shape;62;p7"/>
          <p:cNvSpPr/>
          <p:nvPr/>
        </p:nvSpPr>
        <p:spPr>
          <a:xfrm rot="2700000">
            <a:off x="2008488" y="1772601"/>
            <a:ext cx="3039993" cy="3039993"/>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7"/>
          <p:cNvSpPr/>
          <p:nvPr/>
        </p:nvSpPr>
        <p:spPr>
          <a:xfrm rot="2700000">
            <a:off x="4558929" y="3352362"/>
            <a:ext cx="182716" cy="264062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7"/>
          <p:cNvSpPr txBox="1">
            <a:spLocks noGrp="1"/>
          </p:cNvSpPr>
          <p:nvPr>
            <p:ph type="subTitle" idx="1"/>
          </p:nvPr>
        </p:nvSpPr>
        <p:spPr>
          <a:xfrm>
            <a:off x="6096000" y="2054616"/>
            <a:ext cx="5145200" cy="37016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6096000" y="1081416"/>
            <a:ext cx="5145200" cy="7904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4800"/>
            </a:lvl1pPr>
            <a:lvl2pPr lvl="1" rtl="0">
              <a:spcBef>
                <a:spcPts val="0"/>
              </a:spcBef>
              <a:spcAft>
                <a:spcPts val="0"/>
              </a:spcAft>
              <a:buSzPts val="3000"/>
              <a:buFont typeface="Josefin Slab"/>
              <a:buNone/>
              <a:defRPr sz="4000">
                <a:latin typeface="Josefin Slab"/>
                <a:ea typeface="Josefin Slab"/>
                <a:cs typeface="Josefin Slab"/>
                <a:sym typeface="Josefin Slab"/>
              </a:defRPr>
            </a:lvl2pPr>
            <a:lvl3pPr lvl="2" rtl="0">
              <a:spcBef>
                <a:spcPts val="0"/>
              </a:spcBef>
              <a:spcAft>
                <a:spcPts val="0"/>
              </a:spcAft>
              <a:buSzPts val="3000"/>
              <a:buFont typeface="Josefin Slab"/>
              <a:buNone/>
              <a:defRPr sz="4000">
                <a:latin typeface="Josefin Slab"/>
                <a:ea typeface="Josefin Slab"/>
                <a:cs typeface="Josefin Slab"/>
                <a:sym typeface="Josefin Slab"/>
              </a:defRPr>
            </a:lvl3pPr>
            <a:lvl4pPr lvl="3" rtl="0">
              <a:spcBef>
                <a:spcPts val="0"/>
              </a:spcBef>
              <a:spcAft>
                <a:spcPts val="0"/>
              </a:spcAft>
              <a:buSzPts val="3000"/>
              <a:buFont typeface="Josefin Slab"/>
              <a:buNone/>
              <a:defRPr sz="4000">
                <a:latin typeface="Josefin Slab"/>
                <a:ea typeface="Josefin Slab"/>
                <a:cs typeface="Josefin Slab"/>
                <a:sym typeface="Josefin Slab"/>
              </a:defRPr>
            </a:lvl4pPr>
            <a:lvl5pPr lvl="4" rtl="0">
              <a:spcBef>
                <a:spcPts val="0"/>
              </a:spcBef>
              <a:spcAft>
                <a:spcPts val="0"/>
              </a:spcAft>
              <a:buSzPts val="3000"/>
              <a:buFont typeface="Josefin Slab"/>
              <a:buNone/>
              <a:defRPr sz="4000">
                <a:latin typeface="Josefin Slab"/>
                <a:ea typeface="Josefin Slab"/>
                <a:cs typeface="Josefin Slab"/>
                <a:sym typeface="Josefin Slab"/>
              </a:defRPr>
            </a:lvl5pPr>
            <a:lvl6pPr lvl="5" rtl="0">
              <a:spcBef>
                <a:spcPts val="0"/>
              </a:spcBef>
              <a:spcAft>
                <a:spcPts val="0"/>
              </a:spcAft>
              <a:buSzPts val="3000"/>
              <a:buFont typeface="Josefin Slab"/>
              <a:buNone/>
              <a:defRPr sz="4000">
                <a:latin typeface="Josefin Slab"/>
                <a:ea typeface="Josefin Slab"/>
                <a:cs typeface="Josefin Slab"/>
                <a:sym typeface="Josefin Slab"/>
              </a:defRPr>
            </a:lvl6pPr>
            <a:lvl7pPr lvl="6" rtl="0">
              <a:spcBef>
                <a:spcPts val="0"/>
              </a:spcBef>
              <a:spcAft>
                <a:spcPts val="0"/>
              </a:spcAft>
              <a:buSzPts val="3000"/>
              <a:buFont typeface="Josefin Slab"/>
              <a:buNone/>
              <a:defRPr sz="4000">
                <a:latin typeface="Josefin Slab"/>
                <a:ea typeface="Josefin Slab"/>
                <a:cs typeface="Josefin Slab"/>
                <a:sym typeface="Josefin Slab"/>
              </a:defRPr>
            </a:lvl7pPr>
            <a:lvl8pPr lvl="7" rtl="0">
              <a:spcBef>
                <a:spcPts val="0"/>
              </a:spcBef>
              <a:spcAft>
                <a:spcPts val="0"/>
              </a:spcAft>
              <a:buSzPts val="3000"/>
              <a:buFont typeface="Josefin Slab"/>
              <a:buNone/>
              <a:defRPr sz="4000">
                <a:latin typeface="Josefin Slab"/>
                <a:ea typeface="Josefin Slab"/>
                <a:cs typeface="Josefin Slab"/>
                <a:sym typeface="Josefin Slab"/>
              </a:defRPr>
            </a:lvl8pPr>
            <a:lvl9pPr lvl="8" rtl="0">
              <a:spcBef>
                <a:spcPts val="0"/>
              </a:spcBef>
              <a:spcAft>
                <a:spcPts val="0"/>
              </a:spcAft>
              <a:buSzPts val="3000"/>
              <a:buFont typeface="Josefin Slab"/>
              <a:buNone/>
              <a:defRPr sz="4000">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7879021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0"/>
        <p:cNvGrpSpPr/>
        <p:nvPr/>
      </p:nvGrpSpPr>
      <p:grpSpPr>
        <a:xfrm>
          <a:off x="0" y="0"/>
          <a:ext cx="0" cy="0"/>
          <a:chOff x="0" y="0"/>
          <a:chExt cx="0" cy="0"/>
        </a:xfrm>
      </p:grpSpPr>
      <p:grpSp>
        <p:nvGrpSpPr>
          <p:cNvPr id="101" name="Google Shape;101;p13"/>
          <p:cNvGrpSpPr/>
          <p:nvPr/>
        </p:nvGrpSpPr>
        <p:grpSpPr>
          <a:xfrm>
            <a:off x="-920065" y="5797434"/>
            <a:ext cx="2316565" cy="2316567"/>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 name="Google Shape;104;p13"/>
          <p:cNvSpPr/>
          <p:nvPr/>
        </p:nvSpPr>
        <p:spPr>
          <a:xfrm rot="2700000">
            <a:off x="10637188" y="-240591"/>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3"/>
          <p:cNvSpPr txBox="1">
            <a:spLocks noGrp="1"/>
          </p:cNvSpPr>
          <p:nvPr>
            <p:ph type="subTitle" idx="1"/>
          </p:nvPr>
        </p:nvSpPr>
        <p:spPr>
          <a:xfrm>
            <a:off x="2215315" y="2054733"/>
            <a:ext cx="3883600" cy="85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3467">
                <a:latin typeface="DM Serif Display"/>
                <a:ea typeface="DM Serif Display"/>
                <a:cs typeface="DM Serif Display"/>
                <a:sym typeface="DM Serif Display"/>
              </a:defRPr>
            </a:lvl1pPr>
            <a:lvl2pPr lvl="1" rtl="0">
              <a:spcBef>
                <a:spcPts val="0"/>
              </a:spcBef>
              <a:spcAft>
                <a:spcPts val="0"/>
              </a:spcAft>
              <a:buSzPts val="2400"/>
              <a:buFont typeface="Francois One"/>
              <a:buNone/>
              <a:defRPr sz="3200">
                <a:latin typeface="Francois One"/>
                <a:ea typeface="Francois One"/>
                <a:cs typeface="Francois One"/>
                <a:sym typeface="Francois One"/>
              </a:defRPr>
            </a:lvl2pPr>
            <a:lvl3pPr lvl="2" rtl="0">
              <a:spcBef>
                <a:spcPts val="0"/>
              </a:spcBef>
              <a:spcAft>
                <a:spcPts val="0"/>
              </a:spcAft>
              <a:buSzPts val="2400"/>
              <a:buFont typeface="Francois One"/>
              <a:buNone/>
              <a:defRPr sz="3200">
                <a:latin typeface="Francois One"/>
                <a:ea typeface="Francois One"/>
                <a:cs typeface="Francois One"/>
                <a:sym typeface="Francois One"/>
              </a:defRPr>
            </a:lvl3pPr>
            <a:lvl4pPr lvl="3" rtl="0">
              <a:spcBef>
                <a:spcPts val="0"/>
              </a:spcBef>
              <a:spcAft>
                <a:spcPts val="0"/>
              </a:spcAft>
              <a:buSzPts val="2400"/>
              <a:buFont typeface="Francois One"/>
              <a:buNone/>
              <a:defRPr sz="3200">
                <a:latin typeface="Francois One"/>
                <a:ea typeface="Francois One"/>
                <a:cs typeface="Francois One"/>
                <a:sym typeface="Francois One"/>
              </a:defRPr>
            </a:lvl4pPr>
            <a:lvl5pPr lvl="4" rtl="0">
              <a:spcBef>
                <a:spcPts val="0"/>
              </a:spcBef>
              <a:spcAft>
                <a:spcPts val="0"/>
              </a:spcAft>
              <a:buSzPts val="2400"/>
              <a:buFont typeface="Francois One"/>
              <a:buNone/>
              <a:defRPr sz="3200">
                <a:latin typeface="Francois One"/>
                <a:ea typeface="Francois One"/>
                <a:cs typeface="Francois One"/>
                <a:sym typeface="Francois One"/>
              </a:defRPr>
            </a:lvl5pPr>
            <a:lvl6pPr lvl="5" rtl="0">
              <a:spcBef>
                <a:spcPts val="0"/>
              </a:spcBef>
              <a:spcAft>
                <a:spcPts val="0"/>
              </a:spcAft>
              <a:buSzPts val="2400"/>
              <a:buFont typeface="Francois One"/>
              <a:buNone/>
              <a:defRPr sz="3200">
                <a:latin typeface="Francois One"/>
                <a:ea typeface="Francois One"/>
                <a:cs typeface="Francois One"/>
                <a:sym typeface="Francois One"/>
              </a:defRPr>
            </a:lvl6pPr>
            <a:lvl7pPr lvl="6" rtl="0">
              <a:spcBef>
                <a:spcPts val="0"/>
              </a:spcBef>
              <a:spcAft>
                <a:spcPts val="0"/>
              </a:spcAft>
              <a:buSzPts val="2400"/>
              <a:buFont typeface="Francois One"/>
              <a:buNone/>
              <a:defRPr sz="3200">
                <a:latin typeface="Francois One"/>
                <a:ea typeface="Francois One"/>
                <a:cs typeface="Francois One"/>
                <a:sym typeface="Francois One"/>
              </a:defRPr>
            </a:lvl7pPr>
            <a:lvl8pPr lvl="7" rtl="0">
              <a:spcBef>
                <a:spcPts val="0"/>
              </a:spcBef>
              <a:spcAft>
                <a:spcPts val="0"/>
              </a:spcAft>
              <a:buSzPts val="2400"/>
              <a:buFont typeface="Francois One"/>
              <a:buNone/>
              <a:defRPr sz="3200">
                <a:latin typeface="Francois One"/>
                <a:ea typeface="Francois One"/>
                <a:cs typeface="Francois One"/>
                <a:sym typeface="Francois One"/>
              </a:defRPr>
            </a:lvl8pPr>
            <a:lvl9pPr lvl="8" rtl="0">
              <a:spcBef>
                <a:spcPts val="0"/>
              </a:spcBef>
              <a:spcAft>
                <a:spcPts val="0"/>
              </a:spcAft>
              <a:buSzPts val="2400"/>
              <a:buFont typeface="Francois One"/>
              <a:buNone/>
              <a:defRPr sz="32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1187404" y="2447509"/>
            <a:ext cx="794400" cy="6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07" name="Google Shape;107;p13"/>
          <p:cNvSpPr txBox="1">
            <a:spLocks noGrp="1"/>
          </p:cNvSpPr>
          <p:nvPr>
            <p:ph type="subTitle" idx="2"/>
          </p:nvPr>
        </p:nvSpPr>
        <p:spPr>
          <a:xfrm>
            <a:off x="2215315" y="2741463"/>
            <a:ext cx="38836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7360308" y="2054733"/>
            <a:ext cx="3883600" cy="85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3467">
                <a:latin typeface="DM Serif Display"/>
                <a:ea typeface="DM Serif Display"/>
                <a:cs typeface="DM Serif Display"/>
                <a:sym typeface="DM Serif Display"/>
              </a:defRPr>
            </a:lvl1pPr>
            <a:lvl2pPr lvl="1" rtl="0">
              <a:spcBef>
                <a:spcPts val="0"/>
              </a:spcBef>
              <a:spcAft>
                <a:spcPts val="0"/>
              </a:spcAft>
              <a:buSzPts val="2400"/>
              <a:buFont typeface="Francois One"/>
              <a:buNone/>
              <a:defRPr sz="3200">
                <a:latin typeface="Francois One"/>
                <a:ea typeface="Francois One"/>
                <a:cs typeface="Francois One"/>
                <a:sym typeface="Francois One"/>
              </a:defRPr>
            </a:lvl2pPr>
            <a:lvl3pPr lvl="2" rtl="0">
              <a:spcBef>
                <a:spcPts val="0"/>
              </a:spcBef>
              <a:spcAft>
                <a:spcPts val="0"/>
              </a:spcAft>
              <a:buSzPts val="2400"/>
              <a:buFont typeface="Francois One"/>
              <a:buNone/>
              <a:defRPr sz="3200">
                <a:latin typeface="Francois One"/>
                <a:ea typeface="Francois One"/>
                <a:cs typeface="Francois One"/>
                <a:sym typeface="Francois One"/>
              </a:defRPr>
            </a:lvl3pPr>
            <a:lvl4pPr lvl="3" rtl="0">
              <a:spcBef>
                <a:spcPts val="0"/>
              </a:spcBef>
              <a:spcAft>
                <a:spcPts val="0"/>
              </a:spcAft>
              <a:buSzPts val="2400"/>
              <a:buFont typeface="Francois One"/>
              <a:buNone/>
              <a:defRPr sz="3200">
                <a:latin typeface="Francois One"/>
                <a:ea typeface="Francois One"/>
                <a:cs typeface="Francois One"/>
                <a:sym typeface="Francois One"/>
              </a:defRPr>
            </a:lvl4pPr>
            <a:lvl5pPr lvl="4" rtl="0">
              <a:spcBef>
                <a:spcPts val="0"/>
              </a:spcBef>
              <a:spcAft>
                <a:spcPts val="0"/>
              </a:spcAft>
              <a:buSzPts val="2400"/>
              <a:buFont typeface="Francois One"/>
              <a:buNone/>
              <a:defRPr sz="3200">
                <a:latin typeface="Francois One"/>
                <a:ea typeface="Francois One"/>
                <a:cs typeface="Francois One"/>
                <a:sym typeface="Francois One"/>
              </a:defRPr>
            </a:lvl5pPr>
            <a:lvl6pPr lvl="5" rtl="0">
              <a:spcBef>
                <a:spcPts val="0"/>
              </a:spcBef>
              <a:spcAft>
                <a:spcPts val="0"/>
              </a:spcAft>
              <a:buSzPts val="2400"/>
              <a:buFont typeface="Francois One"/>
              <a:buNone/>
              <a:defRPr sz="3200">
                <a:latin typeface="Francois One"/>
                <a:ea typeface="Francois One"/>
                <a:cs typeface="Francois One"/>
                <a:sym typeface="Francois One"/>
              </a:defRPr>
            </a:lvl6pPr>
            <a:lvl7pPr lvl="6" rtl="0">
              <a:spcBef>
                <a:spcPts val="0"/>
              </a:spcBef>
              <a:spcAft>
                <a:spcPts val="0"/>
              </a:spcAft>
              <a:buSzPts val="2400"/>
              <a:buFont typeface="Francois One"/>
              <a:buNone/>
              <a:defRPr sz="3200">
                <a:latin typeface="Francois One"/>
                <a:ea typeface="Francois One"/>
                <a:cs typeface="Francois One"/>
                <a:sym typeface="Francois One"/>
              </a:defRPr>
            </a:lvl7pPr>
            <a:lvl8pPr lvl="7" rtl="0">
              <a:spcBef>
                <a:spcPts val="0"/>
              </a:spcBef>
              <a:spcAft>
                <a:spcPts val="0"/>
              </a:spcAft>
              <a:buSzPts val="2400"/>
              <a:buFont typeface="Francois One"/>
              <a:buNone/>
              <a:defRPr sz="3200">
                <a:latin typeface="Francois One"/>
                <a:ea typeface="Francois One"/>
                <a:cs typeface="Francois One"/>
                <a:sym typeface="Francois One"/>
              </a:defRPr>
            </a:lvl8pPr>
            <a:lvl9pPr lvl="8" rtl="0">
              <a:spcBef>
                <a:spcPts val="0"/>
              </a:spcBef>
              <a:spcAft>
                <a:spcPts val="0"/>
              </a:spcAft>
              <a:buSzPts val="2400"/>
              <a:buFont typeface="Francois One"/>
              <a:buNone/>
              <a:defRPr sz="32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6332404" y="2447509"/>
            <a:ext cx="794400" cy="6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latin typeface="Abril Fatface"/>
                <a:ea typeface="Abril Fatface"/>
                <a:cs typeface="Abril Fatface"/>
                <a:sym typeface="Abril Fatface"/>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10" name="Google Shape;110;p13"/>
          <p:cNvSpPr txBox="1">
            <a:spLocks noGrp="1"/>
          </p:cNvSpPr>
          <p:nvPr>
            <p:ph type="subTitle" idx="5"/>
          </p:nvPr>
        </p:nvSpPr>
        <p:spPr>
          <a:xfrm>
            <a:off x="7360308" y="2741461"/>
            <a:ext cx="38836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2215315" y="4137437"/>
            <a:ext cx="3883600" cy="85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3467">
                <a:latin typeface="DM Serif Display"/>
                <a:ea typeface="DM Serif Display"/>
                <a:cs typeface="DM Serif Display"/>
                <a:sym typeface="DM Serif Display"/>
              </a:defRPr>
            </a:lvl1pPr>
            <a:lvl2pPr lvl="1" rtl="0">
              <a:spcBef>
                <a:spcPts val="0"/>
              </a:spcBef>
              <a:spcAft>
                <a:spcPts val="0"/>
              </a:spcAft>
              <a:buSzPts val="2400"/>
              <a:buFont typeface="Francois One"/>
              <a:buNone/>
              <a:defRPr sz="3200">
                <a:latin typeface="Francois One"/>
                <a:ea typeface="Francois One"/>
                <a:cs typeface="Francois One"/>
                <a:sym typeface="Francois One"/>
              </a:defRPr>
            </a:lvl2pPr>
            <a:lvl3pPr lvl="2" rtl="0">
              <a:spcBef>
                <a:spcPts val="0"/>
              </a:spcBef>
              <a:spcAft>
                <a:spcPts val="0"/>
              </a:spcAft>
              <a:buSzPts val="2400"/>
              <a:buFont typeface="Francois One"/>
              <a:buNone/>
              <a:defRPr sz="3200">
                <a:latin typeface="Francois One"/>
                <a:ea typeface="Francois One"/>
                <a:cs typeface="Francois One"/>
                <a:sym typeface="Francois One"/>
              </a:defRPr>
            </a:lvl3pPr>
            <a:lvl4pPr lvl="3" rtl="0">
              <a:spcBef>
                <a:spcPts val="0"/>
              </a:spcBef>
              <a:spcAft>
                <a:spcPts val="0"/>
              </a:spcAft>
              <a:buSzPts val="2400"/>
              <a:buFont typeface="Francois One"/>
              <a:buNone/>
              <a:defRPr sz="3200">
                <a:latin typeface="Francois One"/>
                <a:ea typeface="Francois One"/>
                <a:cs typeface="Francois One"/>
                <a:sym typeface="Francois One"/>
              </a:defRPr>
            </a:lvl4pPr>
            <a:lvl5pPr lvl="4" rtl="0">
              <a:spcBef>
                <a:spcPts val="0"/>
              </a:spcBef>
              <a:spcAft>
                <a:spcPts val="0"/>
              </a:spcAft>
              <a:buSzPts val="2400"/>
              <a:buFont typeface="Francois One"/>
              <a:buNone/>
              <a:defRPr sz="3200">
                <a:latin typeface="Francois One"/>
                <a:ea typeface="Francois One"/>
                <a:cs typeface="Francois One"/>
                <a:sym typeface="Francois One"/>
              </a:defRPr>
            </a:lvl5pPr>
            <a:lvl6pPr lvl="5" rtl="0">
              <a:spcBef>
                <a:spcPts val="0"/>
              </a:spcBef>
              <a:spcAft>
                <a:spcPts val="0"/>
              </a:spcAft>
              <a:buSzPts val="2400"/>
              <a:buFont typeface="Francois One"/>
              <a:buNone/>
              <a:defRPr sz="3200">
                <a:latin typeface="Francois One"/>
                <a:ea typeface="Francois One"/>
                <a:cs typeface="Francois One"/>
                <a:sym typeface="Francois One"/>
              </a:defRPr>
            </a:lvl6pPr>
            <a:lvl7pPr lvl="6" rtl="0">
              <a:spcBef>
                <a:spcPts val="0"/>
              </a:spcBef>
              <a:spcAft>
                <a:spcPts val="0"/>
              </a:spcAft>
              <a:buSzPts val="2400"/>
              <a:buFont typeface="Francois One"/>
              <a:buNone/>
              <a:defRPr sz="3200">
                <a:latin typeface="Francois One"/>
                <a:ea typeface="Francois One"/>
                <a:cs typeface="Francois One"/>
                <a:sym typeface="Francois One"/>
              </a:defRPr>
            </a:lvl7pPr>
            <a:lvl8pPr lvl="7" rtl="0">
              <a:spcBef>
                <a:spcPts val="0"/>
              </a:spcBef>
              <a:spcAft>
                <a:spcPts val="0"/>
              </a:spcAft>
              <a:buSzPts val="2400"/>
              <a:buFont typeface="Francois One"/>
              <a:buNone/>
              <a:defRPr sz="3200">
                <a:latin typeface="Francois One"/>
                <a:ea typeface="Francois One"/>
                <a:cs typeface="Francois One"/>
                <a:sym typeface="Francois One"/>
              </a:defRPr>
            </a:lvl8pPr>
            <a:lvl9pPr lvl="8" rtl="0">
              <a:spcBef>
                <a:spcPts val="0"/>
              </a:spcBef>
              <a:spcAft>
                <a:spcPts val="0"/>
              </a:spcAft>
              <a:buSzPts val="2400"/>
              <a:buFont typeface="Francois One"/>
              <a:buNone/>
              <a:defRPr sz="32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1187404" y="4517665"/>
            <a:ext cx="794400" cy="6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13" name="Google Shape;113;p13"/>
          <p:cNvSpPr txBox="1">
            <a:spLocks noGrp="1"/>
          </p:cNvSpPr>
          <p:nvPr>
            <p:ph type="subTitle" idx="8"/>
          </p:nvPr>
        </p:nvSpPr>
        <p:spPr>
          <a:xfrm>
            <a:off x="2215315" y="4824167"/>
            <a:ext cx="38836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7360308" y="4137437"/>
            <a:ext cx="3883600" cy="85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3467">
                <a:latin typeface="DM Serif Display"/>
                <a:ea typeface="DM Serif Display"/>
                <a:cs typeface="DM Serif Display"/>
                <a:sym typeface="DM Serif Display"/>
              </a:defRPr>
            </a:lvl1pPr>
            <a:lvl2pPr lvl="1" rtl="0">
              <a:spcBef>
                <a:spcPts val="0"/>
              </a:spcBef>
              <a:spcAft>
                <a:spcPts val="0"/>
              </a:spcAft>
              <a:buSzPts val="2400"/>
              <a:buFont typeface="Francois One"/>
              <a:buNone/>
              <a:defRPr sz="3200">
                <a:latin typeface="Francois One"/>
                <a:ea typeface="Francois One"/>
                <a:cs typeface="Francois One"/>
                <a:sym typeface="Francois One"/>
              </a:defRPr>
            </a:lvl2pPr>
            <a:lvl3pPr lvl="2" rtl="0">
              <a:spcBef>
                <a:spcPts val="0"/>
              </a:spcBef>
              <a:spcAft>
                <a:spcPts val="0"/>
              </a:spcAft>
              <a:buSzPts val="2400"/>
              <a:buFont typeface="Francois One"/>
              <a:buNone/>
              <a:defRPr sz="3200">
                <a:latin typeface="Francois One"/>
                <a:ea typeface="Francois One"/>
                <a:cs typeface="Francois One"/>
                <a:sym typeface="Francois One"/>
              </a:defRPr>
            </a:lvl3pPr>
            <a:lvl4pPr lvl="3" rtl="0">
              <a:spcBef>
                <a:spcPts val="0"/>
              </a:spcBef>
              <a:spcAft>
                <a:spcPts val="0"/>
              </a:spcAft>
              <a:buSzPts val="2400"/>
              <a:buFont typeface="Francois One"/>
              <a:buNone/>
              <a:defRPr sz="3200">
                <a:latin typeface="Francois One"/>
                <a:ea typeface="Francois One"/>
                <a:cs typeface="Francois One"/>
                <a:sym typeface="Francois One"/>
              </a:defRPr>
            </a:lvl4pPr>
            <a:lvl5pPr lvl="4" rtl="0">
              <a:spcBef>
                <a:spcPts val="0"/>
              </a:spcBef>
              <a:spcAft>
                <a:spcPts val="0"/>
              </a:spcAft>
              <a:buSzPts val="2400"/>
              <a:buFont typeface="Francois One"/>
              <a:buNone/>
              <a:defRPr sz="3200">
                <a:latin typeface="Francois One"/>
                <a:ea typeface="Francois One"/>
                <a:cs typeface="Francois One"/>
                <a:sym typeface="Francois One"/>
              </a:defRPr>
            </a:lvl5pPr>
            <a:lvl6pPr lvl="5" rtl="0">
              <a:spcBef>
                <a:spcPts val="0"/>
              </a:spcBef>
              <a:spcAft>
                <a:spcPts val="0"/>
              </a:spcAft>
              <a:buSzPts val="2400"/>
              <a:buFont typeface="Francois One"/>
              <a:buNone/>
              <a:defRPr sz="3200">
                <a:latin typeface="Francois One"/>
                <a:ea typeface="Francois One"/>
                <a:cs typeface="Francois One"/>
                <a:sym typeface="Francois One"/>
              </a:defRPr>
            </a:lvl6pPr>
            <a:lvl7pPr lvl="6" rtl="0">
              <a:spcBef>
                <a:spcPts val="0"/>
              </a:spcBef>
              <a:spcAft>
                <a:spcPts val="0"/>
              </a:spcAft>
              <a:buSzPts val="2400"/>
              <a:buFont typeface="Francois One"/>
              <a:buNone/>
              <a:defRPr sz="3200">
                <a:latin typeface="Francois One"/>
                <a:ea typeface="Francois One"/>
                <a:cs typeface="Francois One"/>
                <a:sym typeface="Francois One"/>
              </a:defRPr>
            </a:lvl7pPr>
            <a:lvl8pPr lvl="7" rtl="0">
              <a:spcBef>
                <a:spcPts val="0"/>
              </a:spcBef>
              <a:spcAft>
                <a:spcPts val="0"/>
              </a:spcAft>
              <a:buSzPts val="2400"/>
              <a:buFont typeface="Francois One"/>
              <a:buNone/>
              <a:defRPr sz="3200">
                <a:latin typeface="Francois One"/>
                <a:ea typeface="Francois One"/>
                <a:cs typeface="Francois One"/>
                <a:sym typeface="Francois One"/>
              </a:defRPr>
            </a:lvl8pPr>
            <a:lvl9pPr lvl="8" rtl="0">
              <a:spcBef>
                <a:spcPts val="0"/>
              </a:spcBef>
              <a:spcAft>
                <a:spcPts val="0"/>
              </a:spcAft>
              <a:buSzPts val="2400"/>
              <a:buFont typeface="Francois One"/>
              <a:buNone/>
              <a:defRPr sz="32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6332404" y="4517665"/>
            <a:ext cx="794400" cy="6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000">
                <a:latin typeface="Abril Fatface"/>
                <a:ea typeface="Abril Fatface"/>
                <a:cs typeface="Abril Fatface"/>
                <a:sym typeface="Abril Fatface"/>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16" name="Google Shape;116;p13"/>
          <p:cNvSpPr txBox="1">
            <a:spLocks noGrp="1"/>
          </p:cNvSpPr>
          <p:nvPr>
            <p:ph type="subTitle" idx="14"/>
          </p:nvPr>
        </p:nvSpPr>
        <p:spPr>
          <a:xfrm>
            <a:off x="7360308" y="4824165"/>
            <a:ext cx="3883600" cy="69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951000" y="719333"/>
            <a:ext cx="10290000" cy="71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4800"/>
            </a:lvl1pPr>
            <a:lvl2pPr lvl="1" rtl="0">
              <a:spcBef>
                <a:spcPts val="0"/>
              </a:spcBef>
              <a:spcAft>
                <a:spcPts val="0"/>
              </a:spcAft>
              <a:buSzPts val="3600"/>
              <a:buFont typeface="Josefin Slab"/>
              <a:buNone/>
              <a:defRPr sz="4800">
                <a:latin typeface="Josefin Slab"/>
                <a:ea typeface="Josefin Slab"/>
                <a:cs typeface="Josefin Slab"/>
                <a:sym typeface="Josefin Slab"/>
              </a:defRPr>
            </a:lvl2pPr>
            <a:lvl3pPr lvl="2" rtl="0">
              <a:spcBef>
                <a:spcPts val="0"/>
              </a:spcBef>
              <a:spcAft>
                <a:spcPts val="0"/>
              </a:spcAft>
              <a:buSzPts val="3600"/>
              <a:buFont typeface="Josefin Slab"/>
              <a:buNone/>
              <a:defRPr sz="4800">
                <a:latin typeface="Josefin Slab"/>
                <a:ea typeface="Josefin Slab"/>
                <a:cs typeface="Josefin Slab"/>
                <a:sym typeface="Josefin Slab"/>
              </a:defRPr>
            </a:lvl3pPr>
            <a:lvl4pPr lvl="3" rtl="0">
              <a:spcBef>
                <a:spcPts val="0"/>
              </a:spcBef>
              <a:spcAft>
                <a:spcPts val="0"/>
              </a:spcAft>
              <a:buSzPts val="3600"/>
              <a:buFont typeface="Josefin Slab"/>
              <a:buNone/>
              <a:defRPr sz="4800">
                <a:latin typeface="Josefin Slab"/>
                <a:ea typeface="Josefin Slab"/>
                <a:cs typeface="Josefin Slab"/>
                <a:sym typeface="Josefin Slab"/>
              </a:defRPr>
            </a:lvl4pPr>
            <a:lvl5pPr lvl="4" rtl="0">
              <a:spcBef>
                <a:spcPts val="0"/>
              </a:spcBef>
              <a:spcAft>
                <a:spcPts val="0"/>
              </a:spcAft>
              <a:buSzPts val="3600"/>
              <a:buFont typeface="Josefin Slab"/>
              <a:buNone/>
              <a:defRPr sz="4800">
                <a:latin typeface="Josefin Slab"/>
                <a:ea typeface="Josefin Slab"/>
                <a:cs typeface="Josefin Slab"/>
                <a:sym typeface="Josefin Slab"/>
              </a:defRPr>
            </a:lvl5pPr>
            <a:lvl6pPr lvl="5" rtl="0">
              <a:spcBef>
                <a:spcPts val="0"/>
              </a:spcBef>
              <a:spcAft>
                <a:spcPts val="0"/>
              </a:spcAft>
              <a:buSzPts val="3600"/>
              <a:buFont typeface="Josefin Slab"/>
              <a:buNone/>
              <a:defRPr sz="4800">
                <a:latin typeface="Josefin Slab"/>
                <a:ea typeface="Josefin Slab"/>
                <a:cs typeface="Josefin Slab"/>
                <a:sym typeface="Josefin Slab"/>
              </a:defRPr>
            </a:lvl6pPr>
            <a:lvl7pPr lvl="6" rtl="0">
              <a:spcBef>
                <a:spcPts val="0"/>
              </a:spcBef>
              <a:spcAft>
                <a:spcPts val="0"/>
              </a:spcAft>
              <a:buSzPts val="3600"/>
              <a:buFont typeface="Josefin Slab"/>
              <a:buNone/>
              <a:defRPr sz="4800">
                <a:latin typeface="Josefin Slab"/>
                <a:ea typeface="Josefin Slab"/>
                <a:cs typeface="Josefin Slab"/>
                <a:sym typeface="Josefin Slab"/>
              </a:defRPr>
            </a:lvl7pPr>
            <a:lvl8pPr lvl="7" rtl="0">
              <a:spcBef>
                <a:spcPts val="0"/>
              </a:spcBef>
              <a:spcAft>
                <a:spcPts val="0"/>
              </a:spcAft>
              <a:buSzPts val="3600"/>
              <a:buFont typeface="Josefin Slab"/>
              <a:buNone/>
              <a:defRPr sz="4800">
                <a:latin typeface="Josefin Slab"/>
                <a:ea typeface="Josefin Slab"/>
                <a:cs typeface="Josefin Slab"/>
                <a:sym typeface="Josefin Slab"/>
              </a:defRPr>
            </a:lvl8pPr>
            <a:lvl9pPr lvl="8" rtl="0">
              <a:spcBef>
                <a:spcPts val="0"/>
              </a:spcBef>
              <a:spcAft>
                <a:spcPts val="0"/>
              </a:spcAft>
              <a:buSzPts val="3600"/>
              <a:buFont typeface="Josefin Slab"/>
              <a:buNone/>
              <a:defRPr sz="4800">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285972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8"/>
        <p:cNvGrpSpPr/>
        <p:nvPr/>
      </p:nvGrpSpPr>
      <p:grpSpPr>
        <a:xfrm>
          <a:off x="0" y="0"/>
          <a:ext cx="0" cy="0"/>
          <a:chOff x="0" y="0"/>
          <a:chExt cx="0" cy="0"/>
        </a:xfrm>
      </p:grpSpPr>
      <p:sp>
        <p:nvSpPr>
          <p:cNvPr id="119" name="Google Shape;119;p14"/>
          <p:cNvSpPr/>
          <p:nvPr/>
        </p:nvSpPr>
        <p:spPr>
          <a:xfrm rot="-2700000" flipH="1">
            <a:off x="7495750" y="1431960"/>
            <a:ext cx="3039993" cy="3039993"/>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4"/>
          <p:cNvSpPr/>
          <p:nvPr/>
        </p:nvSpPr>
        <p:spPr>
          <a:xfrm rot="-2700000" flipH="1">
            <a:off x="6213013" y="-1763415"/>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14"/>
          <p:cNvGrpSpPr/>
          <p:nvPr/>
        </p:nvGrpSpPr>
        <p:grpSpPr>
          <a:xfrm flipH="1">
            <a:off x="9146855" y="-462248"/>
            <a:ext cx="2316565" cy="2316567"/>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 name="Google Shape;124;p14"/>
          <p:cNvGrpSpPr/>
          <p:nvPr/>
        </p:nvGrpSpPr>
        <p:grpSpPr>
          <a:xfrm flipH="1">
            <a:off x="9117263" y="4027334"/>
            <a:ext cx="2316565" cy="2316567"/>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7" name="Google Shape;127;p14"/>
          <p:cNvSpPr/>
          <p:nvPr/>
        </p:nvSpPr>
        <p:spPr>
          <a:xfrm rot="-2700000" flipH="1">
            <a:off x="6548893" y="-158559"/>
            <a:ext cx="182716" cy="264062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4"/>
          <p:cNvSpPr/>
          <p:nvPr/>
        </p:nvSpPr>
        <p:spPr>
          <a:xfrm rot="-2700000" flipH="1">
            <a:off x="11020025" y="2402038"/>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4"/>
          <p:cNvSpPr txBox="1">
            <a:spLocks noGrp="1"/>
          </p:cNvSpPr>
          <p:nvPr>
            <p:ph type="title" hasCustomPrompt="1"/>
          </p:nvPr>
        </p:nvSpPr>
        <p:spPr>
          <a:xfrm>
            <a:off x="7574329" y="2250967"/>
            <a:ext cx="2882800" cy="1402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800"/>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130" name="Google Shape;130;p14"/>
          <p:cNvSpPr txBox="1">
            <a:spLocks noGrp="1"/>
          </p:cNvSpPr>
          <p:nvPr>
            <p:ph type="title" idx="2"/>
          </p:nvPr>
        </p:nvSpPr>
        <p:spPr>
          <a:xfrm>
            <a:off x="1175833" y="2374900"/>
            <a:ext cx="4629600" cy="98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4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31" name="Google Shape;131;p14"/>
          <p:cNvSpPr txBox="1">
            <a:spLocks noGrp="1"/>
          </p:cNvSpPr>
          <p:nvPr>
            <p:ph type="subTitle" idx="1"/>
          </p:nvPr>
        </p:nvSpPr>
        <p:spPr>
          <a:xfrm>
            <a:off x="1175833" y="3495477"/>
            <a:ext cx="42356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2" name="Google Shape;132;p14"/>
          <p:cNvSpPr/>
          <p:nvPr/>
        </p:nvSpPr>
        <p:spPr>
          <a:xfrm rot="-2700000" flipH="1">
            <a:off x="5863825" y="4271972"/>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68433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3"/>
        <p:cNvGrpSpPr/>
        <p:nvPr/>
      </p:nvGrpSpPr>
      <p:grpSpPr>
        <a:xfrm>
          <a:off x="0" y="0"/>
          <a:ext cx="0" cy="0"/>
          <a:chOff x="0" y="0"/>
          <a:chExt cx="0" cy="0"/>
        </a:xfrm>
      </p:grpSpPr>
      <p:sp>
        <p:nvSpPr>
          <p:cNvPr id="94" name="Google Shape;94;p11"/>
          <p:cNvSpPr/>
          <p:nvPr/>
        </p:nvSpPr>
        <p:spPr>
          <a:xfrm rot="2700000">
            <a:off x="8216189" y="-188859"/>
            <a:ext cx="1638225" cy="1638225"/>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1"/>
          <p:cNvSpPr/>
          <p:nvPr/>
        </p:nvSpPr>
        <p:spPr>
          <a:xfrm rot="2700000">
            <a:off x="9772613" y="4883722"/>
            <a:ext cx="3039993" cy="3039993"/>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1"/>
          <p:cNvSpPr/>
          <p:nvPr/>
        </p:nvSpPr>
        <p:spPr>
          <a:xfrm rot="2700000">
            <a:off x="7515318" y="2636213"/>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1"/>
          <p:cNvSpPr txBox="1">
            <a:spLocks noGrp="1"/>
          </p:cNvSpPr>
          <p:nvPr>
            <p:ph type="title" hasCustomPrompt="1"/>
          </p:nvPr>
        </p:nvSpPr>
        <p:spPr>
          <a:xfrm>
            <a:off x="950965" y="2299400"/>
            <a:ext cx="5652400" cy="176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8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8" name="Google Shape;98;p11"/>
          <p:cNvSpPr txBox="1">
            <a:spLocks noGrp="1"/>
          </p:cNvSpPr>
          <p:nvPr>
            <p:ph type="body" idx="1"/>
          </p:nvPr>
        </p:nvSpPr>
        <p:spPr>
          <a:xfrm>
            <a:off x="950951" y="4167800"/>
            <a:ext cx="5652400" cy="4924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0"/>
              </a:spcBef>
              <a:spcAft>
                <a:spcPts val="0"/>
              </a:spcAft>
              <a:buSzPts val="1600"/>
              <a:buChar char="○"/>
              <a:defRPr/>
            </a:lvl2pPr>
            <a:lvl3pPr marL="1828754" lvl="2" indent="-440256" algn="ctr" rtl="0">
              <a:spcBef>
                <a:spcPts val="0"/>
              </a:spcBef>
              <a:spcAft>
                <a:spcPts val="0"/>
              </a:spcAft>
              <a:buSzPts val="1600"/>
              <a:buChar char="■"/>
              <a:defRPr/>
            </a:lvl3pPr>
            <a:lvl4pPr marL="2438339" lvl="3" indent="-440256" algn="ctr" rtl="0">
              <a:spcBef>
                <a:spcPts val="0"/>
              </a:spcBef>
              <a:spcAft>
                <a:spcPts val="0"/>
              </a:spcAft>
              <a:buSzPts val="1600"/>
              <a:buChar char="●"/>
              <a:defRPr/>
            </a:lvl4pPr>
            <a:lvl5pPr marL="3047924" lvl="4" indent="-440256" algn="ctr" rtl="0">
              <a:spcBef>
                <a:spcPts val="0"/>
              </a:spcBef>
              <a:spcAft>
                <a:spcPts val="0"/>
              </a:spcAft>
              <a:buSzPts val="1600"/>
              <a:buChar char="○"/>
              <a:defRPr/>
            </a:lvl5pPr>
            <a:lvl6pPr marL="3657509" lvl="5" indent="-440256" algn="ctr" rtl="0">
              <a:spcBef>
                <a:spcPts val="0"/>
              </a:spcBef>
              <a:spcAft>
                <a:spcPts val="0"/>
              </a:spcAft>
              <a:buSzPts val="1600"/>
              <a:buChar char="■"/>
              <a:defRPr/>
            </a:lvl6pPr>
            <a:lvl7pPr marL="4267093" lvl="6" indent="-440256" algn="ctr" rtl="0">
              <a:spcBef>
                <a:spcPts val="0"/>
              </a:spcBef>
              <a:spcAft>
                <a:spcPts val="0"/>
              </a:spcAft>
              <a:buSzPts val="1600"/>
              <a:buChar char="●"/>
              <a:defRPr/>
            </a:lvl7pPr>
            <a:lvl8pPr marL="4876678" lvl="7" indent="-440256" algn="ctr" rtl="0">
              <a:spcBef>
                <a:spcPts val="0"/>
              </a:spcBef>
              <a:spcAft>
                <a:spcPts val="0"/>
              </a:spcAft>
              <a:buSzPts val="1600"/>
              <a:buChar char="○"/>
              <a:defRPr/>
            </a:lvl8pPr>
            <a:lvl9pPr marL="5486263" lvl="8" indent="-440256" algn="ctr" rtl="0">
              <a:spcBef>
                <a:spcPts val="0"/>
              </a:spcBef>
              <a:spcAft>
                <a:spcPts val="0"/>
              </a:spcAft>
              <a:buSzPts val="1600"/>
              <a:buChar char="■"/>
              <a:defRPr/>
            </a:lvl9pPr>
          </a:lstStyle>
          <a:p>
            <a:endParaRPr/>
          </a:p>
        </p:txBody>
      </p:sp>
    </p:spTree>
    <p:extLst>
      <p:ext uri="{BB962C8B-B14F-4D97-AF65-F5344CB8AC3E}">
        <p14:creationId xmlns:p14="http://schemas.microsoft.com/office/powerpoint/2010/main" val="8531384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967900" y="4402800"/>
            <a:ext cx="6266400" cy="987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4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47" name="Google Shape;147;p16"/>
          <p:cNvSpPr txBox="1">
            <a:spLocks noGrp="1"/>
          </p:cNvSpPr>
          <p:nvPr>
            <p:ph type="subTitle" idx="1"/>
          </p:nvPr>
        </p:nvSpPr>
        <p:spPr>
          <a:xfrm>
            <a:off x="3234500" y="5523368"/>
            <a:ext cx="5733200" cy="6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48" name="Google Shape;148;p16"/>
          <p:cNvSpPr/>
          <p:nvPr/>
        </p:nvSpPr>
        <p:spPr>
          <a:xfrm rot="2700000">
            <a:off x="4581088" y="458626"/>
            <a:ext cx="3039993" cy="3039993"/>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6"/>
          <p:cNvSpPr/>
          <p:nvPr/>
        </p:nvSpPr>
        <p:spPr>
          <a:xfrm rot="2700000">
            <a:off x="5863825" y="-2736749"/>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0" name="Google Shape;150;p16"/>
          <p:cNvGrpSpPr/>
          <p:nvPr/>
        </p:nvGrpSpPr>
        <p:grpSpPr>
          <a:xfrm>
            <a:off x="3653410" y="-1435581"/>
            <a:ext cx="2316565" cy="2316567"/>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 name="Google Shape;153;p16"/>
          <p:cNvSpPr/>
          <p:nvPr/>
        </p:nvSpPr>
        <p:spPr>
          <a:xfrm rot="2700000">
            <a:off x="1056813" y="1428705"/>
            <a:ext cx="3039993" cy="3039993"/>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6"/>
          <p:cNvSpPr txBox="1">
            <a:spLocks noGrp="1"/>
          </p:cNvSpPr>
          <p:nvPr>
            <p:ph type="title" idx="2" hasCustomPrompt="1"/>
          </p:nvPr>
        </p:nvSpPr>
        <p:spPr>
          <a:xfrm flipH="1">
            <a:off x="4659700" y="1277633"/>
            <a:ext cx="2882800" cy="1402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800"/>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52233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itle slide">
  <p:cSld name="Big title slide">
    <p:spTree>
      <p:nvGrpSpPr>
        <p:cNvPr id="1" name="Shape 158"/>
        <p:cNvGrpSpPr/>
        <p:nvPr/>
      </p:nvGrpSpPr>
      <p:grpSpPr>
        <a:xfrm>
          <a:off x="0" y="0"/>
          <a:ext cx="0" cy="0"/>
          <a:chOff x="0" y="0"/>
          <a:chExt cx="0" cy="0"/>
        </a:xfrm>
      </p:grpSpPr>
      <p:pic>
        <p:nvPicPr>
          <p:cNvPr id="159" name="Google Shape;159;p32"/>
          <p:cNvPicPr preferRelativeResize="0"/>
          <p:nvPr/>
        </p:nvPicPr>
        <p:blipFill rotWithShape="1">
          <a:blip r:embed="rId2">
            <a:alphaModFix/>
          </a:blip>
          <a:srcRect t="6568"/>
          <a:stretch/>
        </p:blipFill>
        <p:spPr>
          <a:xfrm>
            <a:off x="460034" y="467085"/>
            <a:ext cx="11271932" cy="5923833"/>
          </a:xfrm>
          <a:prstGeom prst="rect">
            <a:avLst/>
          </a:prstGeom>
          <a:noFill/>
          <a:ln>
            <a:noFill/>
          </a:ln>
        </p:spPr>
      </p:pic>
      <p:sp>
        <p:nvSpPr>
          <p:cNvPr id="160" name="Google Shape;160;p32"/>
          <p:cNvSpPr/>
          <p:nvPr/>
        </p:nvSpPr>
        <p:spPr>
          <a:xfrm>
            <a:off x="-10200" y="4032667"/>
            <a:ext cx="10206000" cy="19656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 name="Google Shape;161;p32"/>
          <p:cNvSpPr txBox="1">
            <a:spLocks noGrp="1"/>
          </p:cNvSpPr>
          <p:nvPr>
            <p:ph type="title"/>
          </p:nvPr>
        </p:nvSpPr>
        <p:spPr>
          <a:xfrm>
            <a:off x="635067" y="2592700"/>
            <a:ext cx="11096800" cy="255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700"/>
              <a:buNone/>
              <a:defRPr sz="3600" b="1">
                <a:solidFill>
                  <a:srgbClr val="FFFFFF"/>
                </a:solidFill>
                <a:latin typeface="Roboto"/>
                <a:ea typeface="Roboto"/>
                <a:cs typeface="Roboto"/>
                <a:sym typeface="Roboto"/>
              </a:defRPr>
            </a:lvl1pPr>
            <a:lvl2pPr lvl="1" algn="l">
              <a:lnSpc>
                <a:spcPct val="100000"/>
              </a:lnSpc>
              <a:spcBef>
                <a:spcPts val="0"/>
              </a:spcBef>
              <a:spcAft>
                <a:spcPts val="0"/>
              </a:spcAft>
              <a:buSzPts val="2800"/>
              <a:buNone/>
              <a:defRPr sz="4000">
                <a:solidFill>
                  <a:srgbClr val="FFFFFF"/>
                </a:solidFill>
              </a:defRPr>
            </a:lvl2pPr>
            <a:lvl3pPr lvl="2" algn="l">
              <a:lnSpc>
                <a:spcPct val="100000"/>
              </a:lnSpc>
              <a:spcBef>
                <a:spcPts val="0"/>
              </a:spcBef>
              <a:spcAft>
                <a:spcPts val="0"/>
              </a:spcAft>
              <a:buSzPts val="2800"/>
              <a:buNone/>
              <a:defRPr sz="4000">
                <a:solidFill>
                  <a:srgbClr val="FFFFFF"/>
                </a:solidFill>
              </a:defRPr>
            </a:lvl3pPr>
            <a:lvl4pPr lvl="3" algn="l">
              <a:lnSpc>
                <a:spcPct val="100000"/>
              </a:lnSpc>
              <a:spcBef>
                <a:spcPts val="0"/>
              </a:spcBef>
              <a:spcAft>
                <a:spcPts val="0"/>
              </a:spcAft>
              <a:buSzPts val="2800"/>
              <a:buNone/>
              <a:defRPr sz="4000">
                <a:solidFill>
                  <a:srgbClr val="FFFFFF"/>
                </a:solidFill>
              </a:defRPr>
            </a:lvl4pPr>
            <a:lvl5pPr lvl="4" algn="l">
              <a:lnSpc>
                <a:spcPct val="100000"/>
              </a:lnSpc>
              <a:spcBef>
                <a:spcPts val="0"/>
              </a:spcBef>
              <a:spcAft>
                <a:spcPts val="0"/>
              </a:spcAft>
              <a:buSzPts val="2800"/>
              <a:buNone/>
              <a:defRPr sz="4000">
                <a:solidFill>
                  <a:srgbClr val="FFFFFF"/>
                </a:solidFill>
              </a:defRPr>
            </a:lvl5pPr>
            <a:lvl6pPr lvl="5" algn="l">
              <a:lnSpc>
                <a:spcPct val="100000"/>
              </a:lnSpc>
              <a:spcBef>
                <a:spcPts val="0"/>
              </a:spcBef>
              <a:spcAft>
                <a:spcPts val="0"/>
              </a:spcAft>
              <a:buSzPts val="2800"/>
              <a:buNone/>
              <a:defRPr sz="4000">
                <a:solidFill>
                  <a:srgbClr val="FFFFFF"/>
                </a:solidFill>
              </a:defRPr>
            </a:lvl6pPr>
            <a:lvl7pPr lvl="6" algn="l">
              <a:lnSpc>
                <a:spcPct val="100000"/>
              </a:lnSpc>
              <a:spcBef>
                <a:spcPts val="0"/>
              </a:spcBef>
              <a:spcAft>
                <a:spcPts val="0"/>
              </a:spcAft>
              <a:buSzPts val="2800"/>
              <a:buNone/>
              <a:defRPr sz="4000">
                <a:solidFill>
                  <a:srgbClr val="FFFFFF"/>
                </a:solidFill>
              </a:defRPr>
            </a:lvl7pPr>
            <a:lvl8pPr lvl="7" algn="l">
              <a:lnSpc>
                <a:spcPct val="100000"/>
              </a:lnSpc>
              <a:spcBef>
                <a:spcPts val="0"/>
              </a:spcBef>
              <a:spcAft>
                <a:spcPts val="0"/>
              </a:spcAft>
              <a:buSzPts val="2800"/>
              <a:buNone/>
              <a:defRPr sz="4000">
                <a:solidFill>
                  <a:srgbClr val="FFFFFF"/>
                </a:solidFill>
              </a:defRPr>
            </a:lvl8pPr>
            <a:lvl9pPr lvl="8" algn="l">
              <a:lnSpc>
                <a:spcPct val="100000"/>
              </a:lnSpc>
              <a:spcBef>
                <a:spcPts val="0"/>
              </a:spcBef>
              <a:spcAft>
                <a:spcPts val="0"/>
              </a:spcAft>
              <a:buSzPts val="2800"/>
              <a:buNone/>
              <a:defRPr sz="4000">
                <a:solidFill>
                  <a:srgbClr val="FFFFFF"/>
                </a:solidFill>
              </a:defRPr>
            </a:lvl9pPr>
          </a:lstStyle>
          <a:p>
            <a:endParaRPr/>
          </a:p>
        </p:txBody>
      </p:sp>
      <p:sp>
        <p:nvSpPr>
          <p:cNvPr id="162" name="Google Shape;162;p32"/>
          <p:cNvSpPr txBox="1">
            <a:spLocks noGrp="1"/>
          </p:cNvSpPr>
          <p:nvPr>
            <p:ph type="subTitle" idx="1"/>
          </p:nvPr>
        </p:nvSpPr>
        <p:spPr>
          <a:xfrm>
            <a:off x="738733" y="5027433"/>
            <a:ext cx="9991600" cy="728000"/>
          </a:xfrm>
          <a:prstGeom prst="rect">
            <a:avLst/>
          </a:prstGeom>
          <a:noFill/>
          <a:ln>
            <a:noFill/>
          </a:ln>
        </p:spPr>
        <p:txBody>
          <a:bodyPr spcFirstLastPara="1" wrap="square" lIns="91425" tIns="91425" rIns="91425" bIns="91425" anchor="t" anchorCtr="0">
            <a:noAutofit/>
          </a:bodyPr>
          <a:lstStyle>
            <a:lvl1pPr lvl="0" algn="l">
              <a:lnSpc>
                <a:spcPct val="114000"/>
              </a:lnSpc>
              <a:spcBef>
                <a:spcPts val="0"/>
              </a:spcBef>
              <a:spcAft>
                <a:spcPts val="0"/>
              </a:spcAft>
              <a:buSzPts val="1600"/>
              <a:buNone/>
              <a:defRPr sz="2667"/>
            </a:lvl1pPr>
            <a:lvl2pPr lvl="1" algn="l">
              <a:lnSpc>
                <a:spcPct val="114000"/>
              </a:lnSpc>
              <a:spcBef>
                <a:spcPts val="0"/>
              </a:spcBef>
              <a:spcAft>
                <a:spcPts val="0"/>
              </a:spcAft>
              <a:buSzPts val="1600"/>
              <a:buNone/>
              <a:defRPr/>
            </a:lvl2pPr>
            <a:lvl3pPr lvl="2" algn="l">
              <a:lnSpc>
                <a:spcPct val="114000"/>
              </a:lnSpc>
              <a:spcBef>
                <a:spcPts val="0"/>
              </a:spcBef>
              <a:spcAft>
                <a:spcPts val="0"/>
              </a:spcAft>
              <a:buSzPts val="1500"/>
              <a:buNone/>
              <a:defRPr/>
            </a:lvl3pPr>
            <a:lvl4pPr lvl="3" algn="l">
              <a:lnSpc>
                <a:spcPct val="114000"/>
              </a:lnSpc>
              <a:spcBef>
                <a:spcPts val="0"/>
              </a:spcBef>
              <a:spcAft>
                <a:spcPts val="0"/>
              </a:spcAft>
              <a:buSzPts val="1500"/>
              <a:buNone/>
              <a:defRPr/>
            </a:lvl4pPr>
            <a:lvl5pPr lvl="4" algn="l">
              <a:lnSpc>
                <a:spcPct val="114000"/>
              </a:lnSpc>
              <a:spcBef>
                <a:spcPts val="0"/>
              </a:spcBef>
              <a:spcAft>
                <a:spcPts val="0"/>
              </a:spcAft>
              <a:buSzPts val="1400"/>
              <a:buNone/>
              <a:defRPr/>
            </a:lvl5pPr>
            <a:lvl6pPr lvl="5" algn="l">
              <a:lnSpc>
                <a:spcPct val="114000"/>
              </a:lnSpc>
              <a:spcBef>
                <a:spcPts val="0"/>
              </a:spcBef>
              <a:spcAft>
                <a:spcPts val="0"/>
              </a:spcAft>
              <a:buSzPts val="1400"/>
              <a:buNone/>
              <a:defRPr/>
            </a:lvl6pPr>
            <a:lvl7pPr lvl="6" algn="l">
              <a:lnSpc>
                <a:spcPct val="114000"/>
              </a:lnSpc>
              <a:spcBef>
                <a:spcPts val="0"/>
              </a:spcBef>
              <a:spcAft>
                <a:spcPts val="0"/>
              </a:spcAft>
              <a:buSzPts val="1300"/>
              <a:buNone/>
              <a:defRPr/>
            </a:lvl7pPr>
            <a:lvl8pPr lvl="7" algn="l">
              <a:lnSpc>
                <a:spcPct val="114000"/>
              </a:lnSpc>
              <a:spcBef>
                <a:spcPts val="0"/>
              </a:spcBef>
              <a:spcAft>
                <a:spcPts val="0"/>
              </a:spcAft>
              <a:buSzPts val="1300"/>
              <a:buNone/>
              <a:defRPr/>
            </a:lvl8pPr>
            <a:lvl9pPr lvl="8" algn="l">
              <a:lnSpc>
                <a:spcPct val="114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031938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slide">
  <p:cSld name="Title and subtitle slide">
    <p:spTree>
      <p:nvGrpSpPr>
        <p:cNvPr id="1" name="Shape 163"/>
        <p:cNvGrpSpPr/>
        <p:nvPr/>
      </p:nvGrpSpPr>
      <p:grpSpPr>
        <a:xfrm>
          <a:off x="0" y="0"/>
          <a:ext cx="0" cy="0"/>
          <a:chOff x="0" y="0"/>
          <a:chExt cx="0" cy="0"/>
        </a:xfrm>
      </p:grpSpPr>
      <p:sp>
        <p:nvSpPr>
          <p:cNvPr id="164" name="Google Shape;164;p33"/>
          <p:cNvSpPr txBox="1">
            <a:spLocks noGrp="1"/>
          </p:cNvSpPr>
          <p:nvPr>
            <p:ph type="title"/>
          </p:nvPr>
        </p:nvSpPr>
        <p:spPr>
          <a:xfrm>
            <a:off x="490233" y="550900"/>
            <a:ext cx="11604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sz="3200"/>
            </a:lvl2pPr>
            <a:lvl3pPr lvl="2" algn="l">
              <a:lnSpc>
                <a:spcPct val="100000"/>
              </a:lnSpc>
              <a:spcBef>
                <a:spcPts val="0"/>
              </a:spcBef>
              <a:spcAft>
                <a:spcPts val="0"/>
              </a:spcAft>
              <a:buSzPts val="2800"/>
              <a:buNone/>
              <a:defRPr sz="3200"/>
            </a:lvl3pPr>
            <a:lvl4pPr lvl="3" algn="l">
              <a:lnSpc>
                <a:spcPct val="100000"/>
              </a:lnSpc>
              <a:spcBef>
                <a:spcPts val="0"/>
              </a:spcBef>
              <a:spcAft>
                <a:spcPts val="0"/>
              </a:spcAft>
              <a:buSzPts val="2800"/>
              <a:buNone/>
              <a:defRPr sz="3200"/>
            </a:lvl4pPr>
            <a:lvl5pPr lvl="4" algn="l">
              <a:lnSpc>
                <a:spcPct val="100000"/>
              </a:lnSpc>
              <a:spcBef>
                <a:spcPts val="0"/>
              </a:spcBef>
              <a:spcAft>
                <a:spcPts val="0"/>
              </a:spcAft>
              <a:buSzPts val="2800"/>
              <a:buNone/>
              <a:defRPr sz="3200"/>
            </a:lvl5pPr>
            <a:lvl6pPr lvl="5" algn="l">
              <a:lnSpc>
                <a:spcPct val="100000"/>
              </a:lnSpc>
              <a:spcBef>
                <a:spcPts val="0"/>
              </a:spcBef>
              <a:spcAft>
                <a:spcPts val="0"/>
              </a:spcAft>
              <a:buSzPts val="2800"/>
              <a:buNone/>
              <a:defRPr sz="3200"/>
            </a:lvl6pPr>
            <a:lvl7pPr lvl="6" algn="l">
              <a:lnSpc>
                <a:spcPct val="100000"/>
              </a:lnSpc>
              <a:spcBef>
                <a:spcPts val="0"/>
              </a:spcBef>
              <a:spcAft>
                <a:spcPts val="0"/>
              </a:spcAft>
              <a:buSzPts val="2800"/>
              <a:buNone/>
              <a:defRPr sz="3200"/>
            </a:lvl7pPr>
            <a:lvl8pPr lvl="7" algn="l">
              <a:lnSpc>
                <a:spcPct val="100000"/>
              </a:lnSpc>
              <a:spcBef>
                <a:spcPts val="0"/>
              </a:spcBef>
              <a:spcAft>
                <a:spcPts val="0"/>
              </a:spcAft>
              <a:buSzPts val="2800"/>
              <a:buNone/>
              <a:defRPr sz="3200"/>
            </a:lvl8pPr>
            <a:lvl9pPr lvl="8" algn="l">
              <a:lnSpc>
                <a:spcPct val="100000"/>
              </a:lnSpc>
              <a:spcBef>
                <a:spcPts val="0"/>
              </a:spcBef>
              <a:spcAft>
                <a:spcPts val="0"/>
              </a:spcAft>
              <a:buSzPts val="2800"/>
              <a:buNone/>
              <a:defRPr sz="3200"/>
            </a:lvl9pPr>
          </a:lstStyle>
          <a:p>
            <a:endParaRPr/>
          </a:p>
        </p:txBody>
      </p:sp>
      <p:sp>
        <p:nvSpPr>
          <p:cNvPr id="165" name="Google Shape;165;p33"/>
          <p:cNvSpPr txBox="1">
            <a:spLocks noGrp="1"/>
          </p:cNvSpPr>
          <p:nvPr>
            <p:ph type="title" idx="2"/>
          </p:nvPr>
        </p:nvSpPr>
        <p:spPr>
          <a:xfrm>
            <a:off x="490233" y="1212900"/>
            <a:ext cx="1007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A0A0A0"/>
              </a:buClr>
              <a:buSzPts val="2600"/>
              <a:buNone/>
              <a:defRPr sz="2667">
                <a:solidFill>
                  <a:srgbClr val="A0A0A0"/>
                </a:solidFill>
              </a:defRPr>
            </a:lvl1pPr>
            <a:lvl2pPr lvl="1" algn="l">
              <a:lnSpc>
                <a:spcPct val="100000"/>
              </a:lnSpc>
              <a:spcBef>
                <a:spcPts val="0"/>
              </a:spcBef>
              <a:spcAft>
                <a:spcPts val="0"/>
              </a:spcAft>
              <a:buSzPts val="2800"/>
              <a:buNone/>
              <a:defRPr>
                <a:solidFill>
                  <a:srgbClr val="3E606F"/>
                </a:solidFill>
              </a:defRPr>
            </a:lvl2pPr>
            <a:lvl3pPr lvl="2" algn="l">
              <a:lnSpc>
                <a:spcPct val="100000"/>
              </a:lnSpc>
              <a:spcBef>
                <a:spcPts val="0"/>
              </a:spcBef>
              <a:spcAft>
                <a:spcPts val="0"/>
              </a:spcAft>
              <a:buSzPts val="2800"/>
              <a:buNone/>
              <a:defRPr>
                <a:solidFill>
                  <a:srgbClr val="3E606F"/>
                </a:solidFill>
              </a:defRPr>
            </a:lvl3pPr>
            <a:lvl4pPr lvl="3" algn="l">
              <a:lnSpc>
                <a:spcPct val="100000"/>
              </a:lnSpc>
              <a:spcBef>
                <a:spcPts val="0"/>
              </a:spcBef>
              <a:spcAft>
                <a:spcPts val="0"/>
              </a:spcAft>
              <a:buSzPts val="2800"/>
              <a:buNone/>
              <a:defRPr>
                <a:solidFill>
                  <a:srgbClr val="3E606F"/>
                </a:solidFill>
              </a:defRPr>
            </a:lvl4pPr>
            <a:lvl5pPr lvl="4" algn="l">
              <a:lnSpc>
                <a:spcPct val="100000"/>
              </a:lnSpc>
              <a:spcBef>
                <a:spcPts val="0"/>
              </a:spcBef>
              <a:spcAft>
                <a:spcPts val="0"/>
              </a:spcAft>
              <a:buSzPts val="2800"/>
              <a:buNone/>
              <a:defRPr>
                <a:solidFill>
                  <a:srgbClr val="3E606F"/>
                </a:solidFill>
              </a:defRPr>
            </a:lvl5pPr>
            <a:lvl6pPr lvl="5" algn="l">
              <a:lnSpc>
                <a:spcPct val="100000"/>
              </a:lnSpc>
              <a:spcBef>
                <a:spcPts val="0"/>
              </a:spcBef>
              <a:spcAft>
                <a:spcPts val="0"/>
              </a:spcAft>
              <a:buSzPts val="2800"/>
              <a:buNone/>
              <a:defRPr>
                <a:solidFill>
                  <a:srgbClr val="3E606F"/>
                </a:solidFill>
              </a:defRPr>
            </a:lvl6pPr>
            <a:lvl7pPr lvl="6" algn="l">
              <a:lnSpc>
                <a:spcPct val="100000"/>
              </a:lnSpc>
              <a:spcBef>
                <a:spcPts val="0"/>
              </a:spcBef>
              <a:spcAft>
                <a:spcPts val="0"/>
              </a:spcAft>
              <a:buSzPts val="2800"/>
              <a:buNone/>
              <a:defRPr>
                <a:solidFill>
                  <a:srgbClr val="3E606F"/>
                </a:solidFill>
              </a:defRPr>
            </a:lvl7pPr>
            <a:lvl8pPr lvl="7" algn="l">
              <a:lnSpc>
                <a:spcPct val="100000"/>
              </a:lnSpc>
              <a:spcBef>
                <a:spcPts val="0"/>
              </a:spcBef>
              <a:spcAft>
                <a:spcPts val="0"/>
              </a:spcAft>
              <a:buSzPts val="2800"/>
              <a:buNone/>
              <a:defRPr>
                <a:solidFill>
                  <a:srgbClr val="3E606F"/>
                </a:solidFill>
              </a:defRPr>
            </a:lvl8pPr>
            <a:lvl9pPr lvl="8" algn="l">
              <a:lnSpc>
                <a:spcPct val="100000"/>
              </a:lnSpc>
              <a:spcBef>
                <a:spcPts val="0"/>
              </a:spcBef>
              <a:spcAft>
                <a:spcPts val="0"/>
              </a:spcAft>
              <a:buSzPts val="2800"/>
              <a:buNone/>
              <a:defRPr>
                <a:solidFill>
                  <a:srgbClr val="3E606F"/>
                </a:solidFill>
              </a:defRPr>
            </a:lvl9pPr>
          </a:lstStyle>
          <a:p>
            <a:endParaRPr/>
          </a:p>
        </p:txBody>
      </p:sp>
    </p:spTree>
    <p:extLst>
      <p:ext uri="{BB962C8B-B14F-4D97-AF65-F5344CB8AC3E}">
        <p14:creationId xmlns:p14="http://schemas.microsoft.com/office/powerpoint/2010/main" val="1787321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ext &amp; some text slide 1">
  <p:cSld name="Big text &amp; some text slide 1">
    <p:bg>
      <p:bgPr>
        <a:solidFill>
          <a:srgbClr val="3E606F"/>
        </a:solidFill>
        <a:effectLst/>
      </p:bgPr>
    </p:bg>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1156400" y="3971367"/>
            <a:ext cx="98792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Font typeface="Roboto"/>
              <a:buNone/>
              <a:defRPr sz="2133">
                <a:solidFill>
                  <a:srgbClr val="FFFFFF"/>
                </a:solidFill>
                <a:latin typeface="Roboto"/>
                <a:ea typeface="Roboto"/>
                <a:cs typeface="Roboto"/>
                <a:sym typeface="Roboto"/>
              </a:defRPr>
            </a:lvl1pPr>
            <a:lvl2pPr lvl="1" algn="ctr">
              <a:lnSpc>
                <a:spcPct val="100000"/>
              </a:lnSpc>
              <a:spcBef>
                <a:spcPts val="0"/>
              </a:spcBef>
              <a:spcAft>
                <a:spcPts val="0"/>
              </a:spcAft>
              <a:buClr>
                <a:srgbClr val="FFFFFF"/>
              </a:buClr>
              <a:buSzPts val="1200"/>
              <a:buNone/>
              <a:defRPr sz="1600">
                <a:solidFill>
                  <a:srgbClr val="FFFFFF"/>
                </a:solidFill>
              </a:defRPr>
            </a:lvl2pPr>
            <a:lvl3pPr lvl="2" algn="ctr">
              <a:lnSpc>
                <a:spcPct val="100000"/>
              </a:lnSpc>
              <a:spcBef>
                <a:spcPts val="0"/>
              </a:spcBef>
              <a:spcAft>
                <a:spcPts val="0"/>
              </a:spcAft>
              <a:buClr>
                <a:srgbClr val="FFFFFF"/>
              </a:buClr>
              <a:buSzPts val="1200"/>
              <a:buNone/>
              <a:defRPr sz="1600">
                <a:solidFill>
                  <a:srgbClr val="FFFFFF"/>
                </a:solidFill>
              </a:defRPr>
            </a:lvl3pPr>
            <a:lvl4pPr lvl="3" algn="ctr">
              <a:lnSpc>
                <a:spcPct val="100000"/>
              </a:lnSpc>
              <a:spcBef>
                <a:spcPts val="0"/>
              </a:spcBef>
              <a:spcAft>
                <a:spcPts val="0"/>
              </a:spcAft>
              <a:buClr>
                <a:srgbClr val="FFFFFF"/>
              </a:buClr>
              <a:buSzPts val="1200"/>
              <a:buNone/>
              <a:defRPr sz="1600">
                <a:solidFill>
                  <a:srgbClr val="FFFFFF"/>
                </a:solidFill>
              </a:defRPr>
            </a:lvl4pPr>
            <a:lvl5pPr lvl="4" algn="ctr">
              <a:lnSpc>
                <a:spcPct val="100000"/>
              </a:lnSpc>
              <a:spcBef>
                <a:spcPts val="0"/>
              </a:spcBef>
              <a:spcAft>
                <a:spcPts val="0"/>
              </a:spcAft>
              <a:buClr>
                <a:srgbClr val="FFFFFF"/>
              </a:buClr>
              <a:buSzPts val="1200"/>
              <a:buNone/>
              <a:defRPr sz="1600">
                <a:solidFill>
                  <a:srgbClr val="FFFFFF"/>
                </a:solidFill>
              </a:defRPr>
            </a:lvl5pPr>
            <a:lvl6pPr lvl="5" algn="ctr">
              <a:lnSpc>
                <a:spcPct val="100000"/>
              </a:lnSpc>
              <a:spcBef>
                <a:spcPts val="0"/>
              </a:spcBef>
              <a:spcAft>
                <a:spcPts val="0"/>
              </a:spcAft>
              <a:buClr>
                <a:srgbClr val="FFFFFF"/>
              </a:buClr>
              <a:buSzPts val="1200"/>
              <a:buNone/>
              <a:defRPr sz="1600">
                <a:solidFill>
                  <a:srgbClr val="FFFFFF"/>
                </a:solidFill>
              </a:defRPr>
            </a:lvl6pPr>
            <a:lvl7pPr lvl="6" algn="ctr">
              <a:lnSpc>
                <a:spcPct val="100000"/>
              </a:lnSpc>
              <a:spcBef>
                <a:spcPts val="0"/>
              </a:spcBef>
              <a:spcAft>
                <a:spcPts val="0"/>
              </a:spcAft>
              <a:buClr>
                <a:srgbClr val="FFFFFF"/>
              </a:buClr>
              <a:buSzPts val="1200"/>
              <a:buNone/>
              <a:defRPr sz="1600">
                <a:solidFill>
                  <a:srgbClr val="FFFFFF"/>
                </a:solidFill>
              </a:defRPr>
            </a:lvl7pPr>
            <a:lvl8pPr lvl="7" algn="ctr">
              <a:lnSpc>
                <a:spcPct val="100000"/>
              </a:lnSpc>
              <a:spcBef>
                <a:spcPts val="0"/>
              </a:spcBef>
              <a:spcAft>
                <a:spcPts val="0"/>
              </a:spcAft>
              <a:buClr>
                <a:srgbClr val="FFFFFF"/>
              </a:buClr>
              <a:buSzPts val="1200"/>
              <a:buNone/>
              <a:defRPr sz="1600">
                <a:solidFill>
                  <a:srgbClr val="FFFFFF"/>
                </a:solidFill>
              </a:defRPr>
            </a:lvl8pPr>
            <a:lvl9pPr lvl="8" algn="ctr">
              <a:lnSpc>
                <a:spcPct val="100000"/>
              </a:lnSpc>
              <a:spcBef>
                <a:spcPts val="0"/>
              </a:spcBef>
              <a:spcAft>
                <a:spcPts val="0"/>
              </a:spcAft>
              <a:buClr>
                <a:srgbClr val="FFFFFF"/>
              </a:buClr>
              <a:buSzPts val="1200"/>
              <a:buNone/>
              <a:defRPr sz="1600">
                <a:solidFill>
                  <a:srgbClr val="FFFFFF"/>
                </a:solidFill>
              </a:defRPr>
            </a:lvl9pPr>
          </a:lstStyle>
          <a:p>
            <a:endParaRPr/>
          </a:p>
        </p:txBody>
      </p:sp>
      <p:sp>
        <p:nvSpPr>
          <p:cNvPr id="168" name="Google Shape;168;p34"/>
          <p:cNvSpPr txBox="1">
            <a:spLocks noGrp="1"/>
          </p:cNvSpPr>
          <p:nvPr>
            <p:ph type="title" idx="2"/>
          </p:nvPr>
        </p:nvSpPr>
        <p:spPr>
          <a:xfrm>
            <a:off x="1240133" y="1308700"/>
            <a:ext cx="9711600" cy="26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7200"/>
              <a:buNone/>
              <a:defRPr sz="9600" b="1" u="sng">
                <a:solidFill>
                  <a:srgbClr val="FFFFFF"/>
                </a:solidFill>
                <a:latin typeface="Roboto"/>
                <a:ea typeface="Roboto"/>
                <a:cs typeface="Roboto"/>
                <a:sym typeface="Roboto"/>
              </a:defRPr>
            </a:lvl1pPr>
            <a:lvl2pPr lvl="1" algn="l">
              <a:lnSpc>
                <a:spcPct val="100000"/>
              </a:lnSpc>
              <a:spcBef>
                <a:spcPts val="0"/>
              </a:spcBef>
              <a:spcAft>
                <a:spcPts val="0"/>
              </a:spcAft>
              <a:buClr>
                <a:srgbClr val="FFFFFF"/>
              </a:buClr>
              <a:buSzPts val="6000"/>
              <a:buNone/>
              <a:defRPr sz="8000" u="sng">
                <a:solidFill>
                  <a:srgbClr val="FFFFFF"/>
                </a:solidFill>
              </a:defRPr>
            </a:lvl2pPr>
            <a:lvl3pPr lvl="2" algn="l">
              <a:lnSpc>
                <a:spcPct val="100000"/>
              </a:lnSpc>
              <a:spcBef>
                <a:spcPts val="0"/>
              </a:spcBef>
              <a:spcAft>
                <a:spcPts val="0"/>
              </a:spcAft>
              <a:buClr>
                <a:srgbClr val="FFFFFF"/>
              </a:buClr>
              <a:buSzPts val="6000"/>
              <a:buNone/>
              <a:defRPr sz="8000" u="sng">
                <a:solidFill>
                  <a:srgbClr val="FFFFFF"/>
                </a:solidFill>
              </a:defRPr>
            </a:lvl3pPr>
            <a:lvl4pPr lvl="3" algn="l">
              <a:lnSpc>
                <a:spcPct val="100000"/>
              </a:lnSpc>
              <a:spcBef>
                <a:spcPts val="0"/>
              </a:spcBef>
              <a:spcAft>
                <a:spcPts val="0"/>
              </a:spcAft>
              <a:buClr>
                <a:srgbClr val="FFFFFF"/>
              </a:buClr>
              <a:buSzPts val="6000"/>
              <a:buNone/>
              <a:defRPr sz="8000" u="sng">
                <a:solidFill>
                  <a:srgbClr val="FFFFFF"/>
                </a:solidFill>
              </a:defRPr>
            </a:lvl4pPr>
            <a:lvl5pPr lvl="4" algn="l">
              <a:lnSpc>
                <a:spcPct val="100000"/>
              </a:lnSpc>
              <a:spcBef>
                <a:spcPts val="0"/>
              </a:spcBef>
              <a:spcAft>
                <a:spcPts val="0"/>
              </a:spcAft>
              <a:buClr>
                <a:srgbClr val="FFFFFF"/>
              </a:buClr>
              <a:buSzPts val="6000"/>
              <a:buNone/>
              <a:defRPr sz="8000" u="sng">
                <a:solidFill>
                  <a:srgbClr val="FFFFFF"/>
                </a:solidFill>
              </a:defRPr>
            </a:lvl5pPr>
            <a:lvl6pPr lvl="5" algn="l">
              <a:lnSpc>
                <a:spcPct val="100000"/>
              </a:lnSpc>
              <a:spcBef>
                <a:spcPts val="0"/>
              </a:spcBef>
              <a:spcAft>
                <a:spcPts val="0"/>
              </a:spcAft>
              <a:buClr>
                <a:srgbClr val="FFFFFF"/>
              </a:buClr>
              <a:buSzPts val="6000"/>
              <a:buNone/>
              <a:defRPr sz="8000" u="sng">
                <a:solidFill>
                  <a:srgbClr val="FFFFFF"/>
                </a:solidFill>
              </a:defRPr>
            </a:lvl6pPr>
            <a:lvl7pPr lvl="6" algn="l">
              <a:lnSpc>
                <a:spcPct val="100000"/>
              </a:lnSpc>
              <a:spcBef>
                <a:spcPts val="0"/>
              </a:spcBef>
              <a:spcAft>
                <a:spcPts val="0"/>
              </a:spcAft>
              <a:buClr>
                <a:srgbClr val="FFFFFF"/>
              </a:buClr>
              <a:buSzPts val="6000"/>
              <a:buNone/>
              <a:defRPr sz="8000" u="sng">
                <a:solidFill>
                  <a:srgbClr val="FFFFFF"/>
                </a:solidFill>
              </a:defRPr>
            </a:lvl7pPr>
            <a:lvl8pPr lvl="7" algn="l">
              <a:lnSpc>
                <a:spcPct val="100000"/>
              </a:lnSpc>
              <a:spcBef>
                <a:spcPts val="0"/>
              </a:spcBef>
              <a:spcAft>
                <a:spcPts val="0"/>
              </a:spcAft>
              <a:buClr>
                <a:srgbClr val="FFFFFF"/>
              </a:buClr>
              <a:buSzPts val="6000"/>
              <a:buNone/>
              <a:defRPr sz="8000" u="sng">
                <a:solidFill>
                  <a:srgbClr val="FFFFFF"/>
                </a:solidFill>
              </a:defRPr>
            </a:lvl8pPr>
            <a:lvl9pPr lvl="8" algn="l">
              <a:lnSpc>
                <a:spcPct val="100000"/>
              </a:lnSpc>
              <a:spcBef>
                <a:spcPts val="0"/>
              </a:spcBef>
              <a:spcAft>
                <a:spcPts val="0"/>
              </a:spcAft>
              <a:buClr>
                <a:srgbClr val="FFFFFF"/>
              </a:buClr>
              <a:buSzPts val="6000"/>
              <a:buNone/>
              <a:defRPr sz="8000" u="sng">
                <a:solidFill>
                  <a:srgbClr val="FFFFFF"/>
                </a:solidFill>
              </a:defRPr>
            </a:lvl9pPr>
          </a:lstStyle>
          <a:p>
            <a:endParaRPr/>
          </a:p>
        </p:txBody>
      </p:sp>
    </p:spTree>
    <p:extLst>
      <p:ext uri="{BB962C8B-B14F-4D97-AF65-F5344CB8AC3E}">
        <p14:creationId xmlns:p14="http://schemas.microsoft.com/office/powerpoint/2010/main" val="27342197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BA6B-215A-4E77-9484-2B7465F5C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6BB8BB-4C8C-44C0-833E-D0CF7686A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ACB4D-E0FD-4678-92E1-4B31F1B09B92}"/>
              </a:ext>
            </a:extLst>
          </p:cNvPr>
          <p:cNvSpPr>
            <a:spLocks noGrp="1"/>
          </p:cNvSpPr>
          <p:nvPr>
            <p:ph type="dt" sz="half" idx="10"/>
          </p:nvPr>
        </p:nvSpPr>
        <p:spPr/>
        <p:txBody>
          <a:bodyPr/>
          <a:lstStyle/>
          <a:p>
            <a:fld id="{743F7F83-0FE9-460F-904C-82CB6DB620FB}" type="datetime1">
              <a:rPr lang="en-US" smtClean="0"/>
              <a:t>4/22/2022</a:t>
            </a:fld>
            <a:endParaRPr lang="en-US"/>
          </a:p>
        </p:txBody>
      </p:sp>
      <p:sp>
        <p:nvSpPr>
          <p:cNvPr id="5" name="Footer Placeholder 4">
            <a:extLst>
              <a:ext uri="{FF2B5EF4-FFF2-40B4-BE49-F238E27FC236}">
                <a16:creationId xmlns:a16="http://schemas.microsoft.com/office/drawing/2014/main" id="{501D219F-8356-4F2A-BF04-8C95E3413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0057A-B925-4F87-A474-6DDF017D7D9A}"/>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3483220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 Right">
  <p:cSld name="Title and text - Right">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474633" y="3216300"/>
            <a:ext cx="56640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600"/>
              <a:buNone/>
              <a:defRPr sz="6667"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171" name="Google Shape;171;p35"/>
          <p:cNvSpPr txBox="1">
            <a:spLocks noGrp="1"/>
          </p:cNvSpPr>
          <p:nvPr>
            <p:ph type="title" idx="2"/>
          </p:nvPr>
        </p:nvSpPr>
        <p:spPr>
          <a:xfrm>
            <a:off x="618633" y="3768867"/>
            <a:ext cx="5376000" cy="271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A0A0A0"/>
              </a:buClr>
              <a:buSzPts val="1600"/>
              <a:buFont typeface="Roboto"/>
              <a:buNone/>
              <a:defRPr sz="2133">
                <a:solidFill>
                  <a:srgbClr val="A0A0A0"/>
                </a:solidFill>
                <a:latin typeface="Roboto"/>
                <a:ea typeface="Roboto"/>
                <a:cs typeface="Roboto"/>
                <a:sym typeface="Roboto"/>
              </a:defRPr>
            </a:lvl1pPr>
            <a:lvl2pPr lvl="1"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2pPr>
            <a:lvl3pPr lvl="2"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3pPr>
            <a:lvl4pPr lvl="3"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4pPr>
            <a:lvl5pPr lvl="4"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5pPr>
            <a:lvl6pPr lvl="5"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6pPr>
            <a:lvl7pPr lvl="6"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7pPr>
            <a:lvl8pPr lvl="7"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8pPr>
            <a:lvl9pPr lvl="8"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650949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2"/>
        <p:cNvGrpSpPr/>
        <p:nvPr/>
      </p:nvGrpSpPr>
      <p:grpSpPr>
        <a:xfrm>
          <a:off x="0" y="0"/>
          <a:ext cx="0" cy="0"/>
          <a:chOff x="0" y="0"/>
          <a:chExt cx="0" cy="0"/>
        </a:xfrm>
      </p:grpSpPr>
      <p:sp>
        <p:nvSpPr>
          <p:cNvPr id="173" name="Google Shape;173;p36"/>
          <p:cNvSpPr txBox="1">
            <a:spLocks noGrp="1"/>
          </p:cNvSpPr>
          <p:nvPr>
            <p:ph type="title"/>
          </p:nvPr>
        </p:nvSpPr>
        <p:spPr>
          <a:xfrm>
            <a:off x="5639600" y="1809367"/>
            <a:ext cx="5592400" cy="3669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Tree>
    <p:extLst>
      <p:ext uri="{BB962C8B-B14F-4D97-AF65-F5344CB8AC3E}">
        <p14:creationId xmlns:p14="http://schemas.microsoft.com/office/powerpoint/2010/main" val="32403207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174"/>
        <p:cNvGrpSpPr/>
        <p:nvPr/>
      </p:nvGrpSpPr>
      <p:grpSpPr>
        <a:xfrm>
          <a:off x="0" y="0"/>
          <a:ext cx="0" cy="0"/>
          <a:chOff x="0" y="0"/>
          <a:chExt cx="0" cy="0"/>
        </a:xfrm>
      </p:grpSpPr>
      <p:sp>
        <p:nvSpPr>
          <p:cNvPr id="175" name="Google Shape;175;p37"/>
          <p:cNvSpPr/>
          <p:nvPr/>
        </p:nvSpPr>
        <p:spPr>
          <a:xfrm>
            <a:off x="0" y="0"/>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 name="Google Shape;176;p37"/>
          <p:cNvSpPr/>
          <p:nvPr/>
        </p:nvSpPr>
        <p:spPr>
          <a:xfrm>
            <a:off x="0" y="33"/>
            <a:ext cx="5348000" cy="68580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 name="Google Shape;177;p37"/>
          <p:cNvSpPr txBox="1">
            <a:spLocks noGrp="1"/>
          </p:cNvSpPr>
          <p:nvPr>
            <p:ph type="ctrTitle"/>
          </p:nvPr>
        </p:nvSpPr>
        <p:spPr>
          <a:xfrm>
            <a:off x="420233" y="424900"/>
            <a:ext cx="4299200" cy="402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4000" b="1">
                <a:solidFill>
                  <a:schemeClr val="lt1"/>
                </a:solidFill>
                <a:latin typeface="Roboto"/>
                <a:ea typeface="Roboto"/>
                <a:cs typeface="Roboto"/>
                <a:sym typeface="Roboto"/>
              </a:defRPr>
            </a:lvl1pPr>
            <a:lvl2pPr lvl="1" algn="l">
              <a:lnSpc>
                <a:spcPct val="100000"/>
              </a:lnSpc>
              <a:spcBef>
                <a:spcPts val="0"/>
              </a:spcBef>
              <a:spcAft>
                <a:spcPts val="0"/>
              </a:spcAft>
              <a:buClr>
                <a:schemeClr val="lt1"/>
              </a:buClr>
              <a:buSzPts val="3000"/>
              <a:buNone/>
              <a:defRPr sz="4000">
                <a:solidFill>
                  <a:schemeClr val="lt1"/>
                </a:solidFill>
              </a:defRPr>
            </a:lvl2pPr>
            <a:lvl3pPr lvl="2" algn="l">
              <a:lnSpc>
                <a:spcPct val="100000"/>
              </a:lnSpc>
              <a:spcBef>
                <a:spcPts val="0"/>
              </a:spcBef>
              <a:spcAft>
                <a:spcPts val="0"/>
              </a:spcAft>
              <a:buClr>
                <a:schemeClr val="lt1"/>
              </a:buClr>
              <a:buSzPts val="3000"/>
              <a:buNone/>
              <a:defRPr sz="4000">
                <a:solidFill>
                  <a:schemeClr val="lt1"/>
                </a:solidFill>
              </a:defRPr>
            </a:lvl3pPr>
            <a:lvl4pPr lvl="3" algn="l">
              <a:lnSpc>
                <a:spcPct val="100000"/>
              </a:lnSpc>
              <a:spcBef>
                <a:spcPts val="0"/>
              </a:spcBef>
              <a:spcAft>
                <a:spcPts val="0"/>
              </a:spcAft>
              <a:buClr>
                <a:schemeClr val="lt1"/>
              </a:buClr>
              <a:buSzPts val="3000"/>
              <a:buNone/>
              <a:defRPr sz="4000">
                <a:solidFill>
                  <a:schemeClr val="lt1"/>
                </a:solidFill>
              </a:defRPr>
            </a:lvl4pPr>
            <a:lvl5pPr lvl="4" algn="l">
              <a:lnSpc>
                <a:spcPct val="100000"/>
              </a:lnSpc>
              <a:spcBef>
                <a:spcPts val="0"/>
              </a:spcBef>
              <a:spcAft>
                <a:spcPts val="0"/>
              </a:spcAft>
              <a:buClr>
                <a:schemeClr val="lt1"/>
              </a:buClr>
              <a:buSzPts val="3000"/>
              <a:buNone/>
              <a:defRPr sz="4000">
                <a:solidFill>
                  <a:schemeClr val="lt1"/>
                </a:solidFill>
              </a:defRPr>
            </a:lvl5pPr>
            <a:lvl6pPr lvl="5" algn="l">
              <a:lnSpc>
                <a:spcPct val="100000"/>
              </a:lnSpc>
              <a:spcBef>
                <a:spcPts val="0"/>
              </a:spcBef>
              <a:spcAft>
                <a:spcPts val="0"/>
              </a:spcAft>
              <a:buClr>
                <a:schemeClr val="lt1"/>
              </a:buClr>
              <a:buSzPts val="3000"/>
              <a:buNone/>
              <a:defRPr sz="4000">
                <a:solidFill>
                  <a:schemeClr val="lt1"/>
                </a:solidFill>
              </a:defRPr>
            </a:lvl6pPr>
            <a:lvl7pPr lvl="6" algn="l">
              <a:lnSpc>
                <a:spcPct val="100000"/>
              </a:lnSpc>
              <a:spcBef>
                <a:spcPts val="0"/>
              </a:spcBef>
              <a:spcAft>
                <a:spcPts val="0"/>
              </a:spcAft>
              <a:buClr>
                <a:schemeClr val="lt1"/>
              </a:buClr>
              <a:buSzPts val="3000"/>
              <a:buNone/>
              <a:defRPr sz="4000">
                <a:solidFill>
                  <a:schemeClr val="lt1"/>
                </a:solidFill>
              </a:defRPr>
            </a:lvl7pPr>
            <a:lvl8pPr lvl="7" algn="l">
              <a:lnSpc>
                <a:spcPct val="100000"/>
              </a:lnSpc>
              <a:spcBef>
                <a:spcPts val="0"/>
              </a:spcBef>
              <a:spcAft>
                <a:spcPts val="0"/>
              </a:spcAft>
              <a:buClr>
                <a:schemeClr val="lt1"/>
              </a:buClr>
              <a:buSzPts val="3000"/>
              <a:buNone/>
              <a:defRPr sz="4000">
                <a:solidFill>
                  <a:schemeClr val="lt1"/>
                </a:solidFill>
              </a:defRPr>
            </a:lvl8pPr>
            <a:lvl9pPr lvl="8" algn="l">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178" name="Google Shape;178;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rgbClr val="A5B7C6"/>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2771959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mpty slide 1">
  <p:cSld name="Empty slide 1">
    <p:spTree>
      <p:nvGrpSpPr>
        <p:cNvPr id="1" name="Shape 179"/>
        <p:cNvGrpSpPr/>
        <p:nvPr/>
      </p:nvGrpSpPr>
      <p:grpSpPr>
        <a:xfrm>
          <a:off x="0" y="0"/>
          <a:ext cx="0" cy="0"/>
          <a:chOff x="0" y="0"/>
          <a:chExt cx="0" cy="0"/>
        </a:xfrm>
      </p:grpSpPr>
      <p:sp>
        <p:nvSpPr>
          <p:cNvPr id="180" name="Google Shape;180;p38"/>
          <p:cNvSpPr/>
          <p:nvPr/>
        </p:nvSpPr>
        <p:spPr>
          <a:xfrm>
            <a:off x="637133" y="0"/>
            <a:ext cx="5526000" cy="35364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 name="Google Shape;181;p38"/>
          <p:cNvSpPr txBox="1">
            <a:spLocks noGrp="1"/>
          </p:cNvSpPr>
          <p:nvPr>
            <p:ph type="title"/>
          </p:nvPr>
        </p:nvSpPr>
        <p:spPr>
          <a:xfrm>
            <a:off x="881367" y="211900"/>
            <a:ext cx="5080000" cy="130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32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182" name="Google Shape;182;p38"/>
          <p:cNvSpPr txBox="1">
            <a:spLocks noGrp="1"/>
          </p:cNvSpPr>
          <p:nvPr>
            <p:ph type="subTitle" idx="1"/>
          </p:nvPr>
        </p:nvSpPr>
        <p:spPr>
          <a:xfrm>
            <a:off x="881367" y="1520367"/>
            <a:ext cx="4890000" cy="169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solidFill>
                  <a:srgbClr val="FFFFFF"/>
                </a:solidFill>
              </a:defRPr>
            </a:lvl1pPr>
            <a:lvl2pPr lvl="1" algn="l">
              <a:lnSpc>
                <a:spcPct val="114000"/>
              </a:lnSpc>
              <a:spcBef>
                <a:spcPts val="0"/>
              </a:spcBef>
              <a:spcAft>
                <a:spcPts val="0"/>
              </a:spcAft>
              <a:buSzPts val="1600"/>
              <a:buNone/>
              <a:defRPr>
                <a:solidFill>
                  <a:srgbClr val="FFFFFF"/>
                </a:solidFill>
              </a:defRPr>
            </a:lvl2pPr>
            <a:lvl3pPr lvl="2" algn="l">
              <a:lnSpc>
                <a:spcPct val="114000"/>
              </a:lnSpc>
              <a:spcBef>
                <a:spcPts val="0"/>
              </a:spcBef>
              <a:spcAft>
                <a:spcPts val="0"/>
              </a:spcAft>
              <a:buSzPts val="1500"/>
              <a:buNone/>
              <a:defRPr>
                <a:solidFill>
                  <a:srgbClr val="FFFFFF"/>
                </a:solidFill>
              </a:defRPr>
            </a:lvl3pPr>
            <a:lvl4pPr lvl="3" algn="l">
              <a:lnSpc>
                <a:spcPct val="114000"/>
              </a:lnSpc>
              <a:spcBef>
                <a:spcPts val="0"/>
              </a:spcBef>
              <a:spcAft>
                <a:spcPts val="0"/>
              </a:spcAft>
              <a:buSzPts val="1500"/>
              <a:buNone/>
              <a:defRPr>
                <a:solidFill>
                  <a:srgbClr val="FFFFFF"/>
                </a:solidFill>
              </a:defRPr>
            </a:lvl4pPr>
            <a:lvl5pPr lvl="4" algn="l">
              <a:lnSpc>
                <a:spcPct val="114000"/>
              </a:lnSpc>
              <a:spcBef>
                <a:spcPts val="0"/>
              </a:spcBef>
              <a:spcAft>
                <a:spcPts val="0"/>
              </a:spcAft>
              <a:buSzPts val="1400"/>
              <a:buNone/>
              <a:defRPr>
                <a:solidFill>
                  <a:srgbClr val="FFFFFF"/>
                </a:solidFill>
              </a:defRPr>
            </a:lvl5pPr>
            <a:lvl6pPr lvl="5" algn="l">
              <a:lnSpc>
                <a:spcPct val="114000"/>
              </a:lnSpc>
              <a:spcBef>
                <a:spcPts val="0"/>
              </a:spcBef>
              <a:spcAft>
                <a:spcPts val="0"/>
              </a:spcAft>
              <a:buSzPts val="1400"/>
              <a:buNone/>
              <a:defRPr>
                <a:solidFill>
                  <a:srgbClr val="FFFFFF"/>
                </a:solidFill>
              </a:defRPr>
            </a:lvl6pPr>
            <a:lvl7pPr lvl="6" algn="l">
              <a:lnSpc>
                <a:spcPct val="114000"/>
              </a:lnSpc>
              <a:spcBef>
                <a:spcPts val="0"/>
              </a:spcBef>
              <a:spcAft>
                <a:spcPts val="0"/>
              </a:spcAft>
              <a:buSzPts val="1300"/>
              <a:buNone/>
              <a:defRPr>
                <a:solidFill>
                  <a:srgbClr val="FFFFFF"/>
                </a:solidFill>
              </a:defRPr>
            </a:lvl7pPr>
            <a:lvl8pPr lvl="7" algn="l">
              <a:lnSpc>
                <a:spcPct val="114000"/>
              </a:lnSpc>
              <a:spcBef>
                <a:spcPts val="0"/>
              </a:spcBef>
              <a:spcAft>
                <a:spcPts val="0"/>
              </a:spcAft>
              <a:buSzPts val="1300"/>
              <a:buNone/>
              <a:defRPr>
                <a:solidFill>
                  <a:srgbClr val="FFFFFF"/>
                </a:solidFill>
              </a:defRPr>
            </a:lvl8pPr>
            <a:lvl9pPr lvl="8" algn="l">
              <a:lnSpc>
                <a:spcPct val="114000"/>
              </a:lnSpc>
              <a:spcBef>
                <a:spcPts val="0"/>
              </a:spcBef>
              <a:spcAft>
                <a:spcPts val="0"/>
              </a:spcAft>
              <a:buSzPts val="1200"/>
              <a:buNone/>
              <a:defRPr>
                <a:solidFill>
                  <a:srgbClr val="FFFFFF"/>
                </a:solidFill>
              </a:defRPr>
            </a:lvl9pPr>
          </a:lstStyle>
          <a:p>
            <a:endParaRPr/>
          </a:p>
        </p:txBody>
      </p:sp>
    </p:spTree>
    <p:extLst>
      <p:ext uri="{BB962C8B-B14F-4D97-AF65-F5344CB8AC3E}">
        <p14:creationId xmlns:p14="http://schemas.microsoft.com/office/powerpoint/2010/main" val="13220928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mpty slide">
  <p:cSld name="Empty slide">
    <p:spTree>
      <p:nvGrpSpPr>
        <p:cNvPr id="1" name="Shape 202"/>
        <p:cNvGrpSpPr/>
        <p:nvPr/>
      </p:nvGrpSpPr>
      <p:grpSpPr>
        <a:xfrm>
          <a:off x="0" y="0"/>
          <a:ext cx="0" cy="0"/>
          <a:chOff x="0" y="0"/>
          <a:chExt cx="0" cy="0"/>
        </a:xfrm>
      </p:grpSpPr>
      <p:sp>
        <p:nvSpPr>
          <p:cNvPr id="203" name="Google Shape;203;p42"/>
          <p:cNvSpPr/>
          <p:nvPr/>
        </p:nvSpPr>
        <p:spPr>
          <a:xfrm>
            <a:off x="0" y="4822833"/>
            <a:ext cx="3768400" cy="591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 name="Google Shape;204;p42"/>
          <p:cNvSpPr/>
          <p:nvPr/>
        </p:nvSpPr>
        <p:spPr>
          <a:xfrm>
            <a:off x="0" y="5458933"/>
            <a:ext cx="4845200" cy="5912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 name="Google Shape;205;p42"/>
          <p:cNvSpPr txBox="1">
            <a:spLocks noGrp="1"/>
          </p:cNvSpPr>
          <p:nvPr>
            <p:ph type="title"/>
          </p:nvPr>
        </p:nvSpPr>
        <p:spPr>
          <a:xfrm>
            <a:off x="554167" y="4928964"/>
            <a:ext cx="5618400" cy="1233200"/>
          </a:xfrm>
          <a:prstGeom prst="rect">
            <a:avLst/>
          </a:prstGeom>
          <a:noFill/>
          <a:ln>
            <a:noFill/>
          </a:ln>
        </p:spPr>
        <p:txBody>
          <a:bodyPr spcFirstLastPara="1" wrap="square" lIns="91425" tIns="91425" rIns="91425" bIns="91425" anchor="ctr" anchorCtr="0">
            <a:noAutofit/>
          </a:bodyPr>
          <a:lstStyle>
            <a:lvl1pPr lvl="0" algn="l">
              <a:lnSpc>
                <a:spcPct val="150000"/>
              </a:lnSpc>
              <a:spcBef>
                <a:spcPts val="0"/>
              </a:spcBef>
              <a:spcAft>
                <a:spcPts val="0"/>
              </a:spcAft>
              <a:buClr>
                <a:srgbClr val="FFFFFF"/>
              </a:buClr>
              <a:buSzPts val="2000"/>
              <a:buNone/>
              <a:defRPr sz="2667" b="1">
                <a:solidFill>
                  <a:srgbClr val="FFFFFF"/>
                </a:solidFill>
                <a:latin typeface="Roboto"/>
                <a:ea typeface="Roboto"/>
                <a:cs typeface="Roboto"/>
                <a:sym typeface="Roboto"/>
              </a:defRPr>
            </a:lvl1pPr>
            <a:lvl2pPr lvl="1" algn="l">
              <a:lnSpc>
                <a:spcPct val="150000"/>
              </a:lnSpc>
              <a:spcBef>
                <a:spcPts val="0"/>
              </a:spcBef>
              <a:spcAft>
                <a:spcPts val="0"/>
              </a:spcAft>
              <a:buClr>
                <a:srgbClr val="FFFFFF"/>
              </a:buClr>
              <a:buSzPts val="2000"/>
              <a:buNone/>
              <a:defRPr sz="2667">
                <a:solidFill>
                  <a:srgbClr val="FFFFFF"/>
                </a:solidFill>
              </a:defRPr>
            </a:lvl2pPr>
            <a:lvl3pPr lvl="2" algn="l">
              <a:lnSpc>
                <a:spcPct val="150000"/>
              </a:lnSpc>
              <a:spcBef>
                <a:spcPts val="0"/>
              </a:spcBef>
              <a:spcAft>
                <a:spcPts val="0"/>
              </a:spcAft>
              <a:buClr>
                <a:srgbClr val="FFFFFF"/>
              </a:buClr>
              <a:buSzPts val="2000"/>
              <a:buNone/>
              <a:defRPr sz="2667">
                <a:solidFill>
                  <a:srgbClr val="FFFFFF"/>
                </a:solidFill>
              </a:defRPr>
            </a:lvl3pPr>
            <a:lvl4pPr lvl="3" algn="l">
              <a:lnSpc>
                <a:spcPct val="150000"/>
              </a:lnSpc>
              <a:spcBef>
                <a:spcPts val="0"/>
              </a:spcBef>
              <a:spcAft>
                <a:spcPts val="0"/>
              </a:spcAft>
              <a:buClr>
                <a:srgbClr val="FFFFFF"/>
              </a:buClr>
              <a:buSzPts val="2000"/>
              <a:buNone/>
              <a:defRPr sz="2667">
                <a:solidFill>
                  <a:srgbClr val="FFFFFF"/>
                </a:solidFill>
              </a:defRPr>
            </a:lvl4pPr>
            <a:lvl5pPr lvl="4" algn="l">
              <a:lnSpc>
                <a:spcPct val="150000"/>
              </a:lnSpc>
              <a:spcBef>
                <a:spcPts val="0"/>
              </a:spcBef>
              <a:spcAft>
                <a:spcPts val="0"/>
              </a:spcAft>
              <a:buClr>
                <a:srgbClr val="FFFFFF"/>
              </a:buClr>
              <a:buSzPts val="2000"/>
              <a:buNone/>
              <a:defRPr sz="2667">
                <a:solidFill>
                  <a:srgbClr val="FFFFFF"/>
                </a:solidFill>
              </a:defRPr>
            </a:lvl5pPr>
            <a:lvl6pPr lvl="5" algn="l">
              <a:lnSpc>
                <a:spcPct val="150000"/>
              </a:lnSpc>
              <a:spcBef>
                <a:spcPts val="0"/>
              </a:spcBef>
              <a:spcAft>
                <a:spcPts val="0"/>
              </a:spcAft>
              <a:buClr>
                <a:srgbClr val="FFFFFF"/>
              </a:buClr>
              <a:buSzPts val="2000"/>
              <a:buNone/>
              <a:defRPr sz="2667">
                <a:solidFill>
                  <a:srgbClr val="FFFFFF"/>
                </a:solidFill>
              </a:defRPr>
            </a:lvl6pPr>
            <a:lvl7pPr lvl="6" algn="l">
              <a:lnSpc>
                <a:spcPct val="150000"/>
              </a:lnSpc>
              <a:spcBef>
                <a:spcPts val="0"/>
              </a:spcBef>
              <a:spcAft>
                <a:spcPts val="0"/>
              </a:spcAft>
              <a:buClr>
                <a:srgbClr val="FFFFFF"/>
              </a:buClr>
              <a:buSzPts val="2000"/>
              <a:buNone/>
              <a:defRPr sz="2667">
                <a:solidFill>
                  <a:srgbClr val="FFFFFF"/>
                </a:solidFill>
              </a:defRPr>
            </a:lvl7pPr>
            <a:lvl8pPr lvl="7" algn="l">
              <a:lnSpc>
                <a:spcPct val="150000"/>
              </a:lnSpc>
              <a:spcBef>
                <a:spcPts val="0"/>
              </a:spcBef>
              <a:spcAft>
                <a:spcPts val="0"/>
              </a:spcAft>
              <a:buClr>
                <a:srgbClr val="FFFFFF"/>
              </a:buClr>
              <a:buSzPts val="2000"/>
              <a:buNone/>
              <a:defRPr sz="2667">
                <a:solidFill>
                  <a:srgbClr val="FFFFFF"/>
                </a:solidFill>
              </a:defRPr>
            </a:lvl8pPr>
            <a:lvl9pPr lvl="8" algn="l">
              <a:lnSpc>
                <a:spcPct val="150000"/>
              </a:lnSpc>
              <a:spcBef>
                <a:spcPts val="0"/>
              </a:spcBef>
              <a:spcAft>
                <a:spcPts val="0"/>
              </a:spcAft>
              <a:buClr>
                <a:srgbClr val="FFFFFF"/>
              </a:buClr>
              <a:buSzPts val="2000"/>
              <a:buNone/>
              <a:defRPr sz="2667">
                <a:solidFill>
                  <a:srgbClr val="FFFFFF"/>
                </a:solidFill>
              </a:defRPr>
            </a:lvl9pPr>
          </a:lstStyle>
          <a:p>
            <a:endParaRPr/>
          </a:p>
        </p:txBody>
      </p:sp>
    </p:spTree>
    <p:extLst>
      <p:ext uri="{BB962C8B-B14F-4D97-AF65-F5344CB8AC3E}">
        <p14:creationId xmlns:p14="http://schemas.microsoft.com/office/powerpoint/2010/main" val="170629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slide" type="tx">
  <p:cSld name="Quote slide">
    <p:bg>
      <p:bgPr>
        <a:solidFill>
          <a:srgbClr val="193441"/>
        </a:solidFill>
        <a:effectLst/>
      </p:bgPr>
    </p:bg>
    <p:spTree>
      <p:nvGrpSpPr>
        <p:cNvPr id="1" name="Shape 206"/>
        <p:cNvGrpSpPr/>
        <p:nvPr/>
      </p:nvGrpSpPr>
      <p:grpSpPr>
        <a:xfrm>
          <a:off x="0" y="0"/>
          <a:ext cx="0" cy="0"/>
          <a:chOff x="0" y="0"/>
          <a:chExt cx="0" cy="0"/>
        </a:xfrm>
      </p:grpSpPr>
      <p:sp>
        <p:nvSpPr>
          <p:cNvPr id="207" name="Google Shape;207;p43"/>
          <p:cNvSpPr txBox="1">
            <a:spLocks noGrp="1"/>
          </p:cNvSpPr>
          <p:nvPr>
            <p:ph type="title"/>
          </p:nvPr>
        </p:nvSpPr>
        <p:spPr>
          <a:xfrm>
            <a:off x="1060400" y="2280767"/>
            <a:ext cx="10071200" cy="283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208" name="Google Shape;208;p43"/>
          <p:cNvSpPr/>
          <p:nvPr/>
        </p:nvSpPr>
        <p:spPr>
          <a:xfrm>
            <a:off x="5416600" y="921967"/>
            <a:ext cx="1358800" cy="1358800"/>
          </a:xfrm>
          <a:prstGeom prst="flowChartConnector">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 name="Google Shape;209;p43"/>
          <p:cNvSpPr txBox="1">
            <a:spLocks noGrp="1"/>
          </p:cNvSpPr>
          <p:nvPr>
            <p:ph type="subTitle" idx="1"/>
          </p:nvPr>
        </p:nvSpPr>
        <p:spPr>
          <a:xfrm>
            <a:off x="1100200" y="5445551"/>
            <a:ext cx="9991600" cy="728000"/>
          </a:xfrm>
          <a:prstGeom prst="rect">
            <a:avLst/>
          </a:prstGeom>
          <a:noFill/>
          <a:ln>
            <a:noFill/>
          </a:ln>
        </p:spPr>
        <p:txBody>
          <a:bodyPr spcFirstLastPara="1" wrap="square" lIns="91425" tIns="91425" rIns="91425" bIns="91425" anchor="t" anchorCtr="0">
            <a:noAutofit/>
          </a:bodyPr>
          <a:lstStyle>
            <a:lvl1pPr lvl="0" algn="ctr">
              <a:lnSpc>
                <a:spcPct val="114000"/>
              </a:lnSpc>
              <a:spcBef>
                <a:spcPts val="0"/>
              </a:spcBef>
              <a:spcAft>
                <a:spcPts val="0"/>
              </a:spcAft>
              <a:buSzPts val="1600"/>
              <a:buNone/>
              <a:defRPr>
                <a:solidFill>
                  <a:srgbClr val="A5B7C6"/>
                </a:solidFill>
              </a:defRPr>
            </a:lvl1pPr>
            <a:lvl2pPr lvl="1" algn="l">
              <a:lnSpc>
                <a:spcPct val="114000"/>
              </a:lnSpc>
              <a:spcBef>
                <a:spcPts val="0"/>
              </a:spcBef>
              <a:spcAft>
                <a:spcPts val="0"/>
              </a:spcAft>
              <a:buSzPts val="1600"/>
              <a:buNone/>
              <a:defRPr>
                <a:solidFill>
                  <a:srgbClr val="FFFFFF"/>
                </a:solidFill>
              </a:defRPr>
            </a:lvl2pPr>
            <a:lvl3pPr lvl="2" algn="l">
              <a:lnSpc>
                <a:spcPct val="114000"/>
              </a:lnSpc>
              <a:spcBef>
                <a:spcPts val="0"/>
              </a:spcBef>
              <a:spcAft>
                <a:spcPts val="0"/>
              </a:spcAft>
              <a:buSzPts val="1500"/>
              <a:buNone/>
              <a:defRPr>
                <a:solidFill>
                  <a:srgbClr val="FFFFFF"/>
                </a:solidFill>
              </a:defRPr>
            </a:lvl3pPr>
            <a:lvl4pPr lvl="3" algn="l">
              <a:lnSpc>
                <a:spcPct val="114000"/>
              </a:lnSpc>
              <a:spcBef>
                <a:spcPts val="0"/>
              </a:spcBef>
              <a:spcAft>
                <a:spcPts val="0"/>
              </a:spcAft>
              <a:buSzPts val="1500"/>
              <a:buNone/>
              <a:defRPr>
                <a:solidFill>
                  <a:srgbClr val="FFFFFF"/>
                </a:solidFill>
              </a:defRPr>
            </a:lvl4pPr>
            <a:lvl5pPr lvl="4" algn="l">
              <a:lnSpc>
                <a:spcPct val="114000"/>
              </a:lnSpc>
              <a:spcBef>
                <a:spcPts val="0"/>
              </a:spcBef>
              <a:spcAft>
                <a:spcPts val="0"/>
              </a:spcAft>
              <a:buSzPts val="1400"/>
              <a:buNone/>
              <a:defRPr>
                <a:solidFill>
                  <a:srgbClr val="FFFFFF"/>
                </a:solidFill>
              </a:defRPr>
            </a:lvl5pPr>
            <a:lvl6pPr lvl="5" algn="l">
              <a:lnSpc>
                <a:spcPct val="114000"/>
              </a:lnSpc>
              <a:spcBef>
                <a:spcPts val="0"/>
              </a:spcBef>
              <a:spcAft>
                <a:spcPts val="0"/>
              </a:spcAft>
              <a:buSzPts val="1400"/>
              <a:buNone/>
              <a:defRPr>
                <a:solidFill>
                  <a:srgbClr val="FFFFFF"/>
                </a:solidFill>
              </a:defRPr>
            </a:lvl6pPr>
            <a:lvl7pPr lvl="6" algn="l">
              <a:lnSpc>
                <a:spcPct val="114000"/>
              </a:lnSpc>
              <a:spcBef>
                <a:spcPts val="0"/>
              </a:spcBef>
              <a:spcAft>
                <a:spcPts val="0"/>
              </a:spcAft>
              <a:buSzPts val="1300"/>
              <a:buNone/>
              <a:defRPr>
                <a:solidFill>
                  <a:srgbClr val="FFFFFF"/>
                </a:solidFill>
              </a:defRPr>
            </a:lvl7pPr>
            <a:lvl8pPr lvl="7" algn="l">
              <a:lnSpc>
                <a:spcPct val="114000"/>
              </a:lnSpc>
              <a:spcBef>
                <a:spcPts val="0"/>
              </a:spcBef>
              <a:spcAft>
                <a:spcPts val="0"/>
              </a:spcAft>
              <a:buSzPts val="1300"/>
              <a:buNone/>
              <a:defRPr>
                <a:solidFill>
                  <a:srgbClr val="FFFFFF"/>
                </a:solidFill>
              </a:defRPr>
            </a:lvl8pPr>
            <a:lvl9pPr lvl="8" algn="l">
              <a:lnSpc>
                <a:spcPct val="114000"/>
              </a:lnSpc>
              <a:spcBef>
                <a:spcPts val="0"/>
              </a:spcBef>
              <a:spcAft>
                <a:spcPts val="0"/>
              </a:spcAft>
              <a:buSzPts val="1200"/>
              <a:buNone/>
              <a:defRPr>
                <a:solidFill>
                  <a:srgbClr val="FFFFFF"/>
                </a:solidFill>
              </a:defRPr>
            </a:lvl9pPr>
          </a:lstStyle>
          <a:p>
            <a:endParaRPr/>
          </a:p>
        </p:txBody>
      </p:sp>
    </p:spTree>
    <p:extLst>
      <p:ext uri="{BB962C8B-B14F-4D97-AF65-F5344CB8AC3E}">
        <p14:creationId xmlns:p14="http://schemas.microsoft.com/office/powerpoint/2010/main" val="3955127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two column slide" type="twoColTx">
  <p:cSld name="Title &amp; two column slide">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
        <p:nvSpPr>
          <p:cNvPr id="212" name="Google Shape;212;p44"/>
          <p:cNvSpPr txBox="1">
            <a:spLocks noGrp="1"/>
          </p:cNvSpPr>
          <p:nvPr>
            <p:ph type="title" idx="2"/>
          </p:nvPr>
        </p:nvSpPr>
        <p:spPr>
          <a:xfrm>
            <a:off x="2236600" y="2847867"/>
            <a:ext cx="31992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a:lnSpc>
                <a:spcPct val="100000"/>
              </a:lnSpc>
              <a:spcBef>
                <a:spcPts val="0"/>
              </a:spcBef>
              <a:spcAft>
                <a:spcPts val="0"/>
              </a:spcAft>
              <a:buSzPts val="2800"/>
              <a:buNone/>
              <a:defRPr sz="3200"/>
            </a:lvl2pPr>
            <a:lvl3pPr lvl="2" algn="ctr">
              <a:lnSpc>
                <a:spcPct val="100000"/>
              </a:lnSpc>
              <a:spcBef>
                <a:spcPts val="0"/>
              </a:spcBef>
              <a:spcAft>
                <a:spcPts val="0"/>
              </a:spcAft>
              <a:buSzPts val="2800"/>
              <a:buNone/>
              <a:defRPr sz="3200"/>
            </a:lvl3pPr>
            <a:lvl4pPr lvl="3" algn="ctr">
              <a:lnSpc>
                <a:spcPct val="100000"/>
              </a:lnSpc>
              <a:spcBef>
                <a:spcPts val="0"/>
              </a:spcBef>
              <a:spcAft>
                <a:spcPts val="0"/>
              </a:spcAft>
              <a:buSzPts val="2800"/>
              <a:buNone/>
              <a:defRPr sz="3200"/>
            </a:lvl4pPr>
            <a:lvl5pPr lvl="4" algn="ctr">
              <a:lnSpc>
                <a:spcPct val="100000"/>
              </a:lnSpc>
              <a:spcBef>
                <a:spcPts val="0"/>
              </a:spcBef>
              <a:spcAft>
                <a:spcPts val="0"/>
              </a:spcAft>
              <a:buSzPts val="2800"/>
              <a:buNone/>
              <a:defRPr sz="3200"/>
            </a:lvl5pPr>
            <a:lvl6pPr lvl="5" algn="ctr">
              <a:lnSpc>
                <a:spcPct val="100000"/>
              </a:lnSpc>
              <a:spcBef>
                <a:spcPts val="0"/>
              </a:spcBef>
              <a:spcAft>
                <a:spcPts val="0"/>
              </a:spcAft>
              <a:buSzPts val="2800"/>
              <a:buNone/>
              <a:defRPr sz="3200"/>
            </a:lvl6pPr>
            <a:lvl7pPr lvl="6" algn="ctr">
              <a:lnSpc>
                <a:spcPct val="100000"/>
              </a:lnSpc>
              <a:spcBef>
                <a:spcPts val="0"/>
              </a:spcBef>
              <a:spcAft>
                <a:spcPts val="0"/>
              </a:spcAft>
              <a:buSzPts val="2800"/>
              <a:buNone/>
              <a:defRPr sz="3200"/>
            </a:lvl7pPr>
            <a:lvl8pPr lvl="7" algn="ctr">
              <a:lnSpc>
                <a:spcPct val="100000"/>
              </a:lnSpc>
              <a:spcBef>
                <a:spcPts val="0"/>
              </a:spcBef>
              <a:spcAft>
                <a:spcPts val="0"/>
              </a:spcAft>
              <a:buSzPts val="2800"/>
              <a:buNone/>
              <a:defRPr sz="3200"/>
            </a:lvl8pPr>
            <a:lvl9pPr lvl="8" algn="ctr">
              <a:lnSpc>
                <a:spcPct val="100000"/>
              </a:lnSpc>
              <a:spcBef>
                <a:spcPts val="0"/>
              </a:spcBef>
              <a:spcAft>
                <a:spcPts val="0"/>
              </a:spcAft>
              <a:buSzPts val="2800"/>
              <a:buNone/>
              <a:defRPr sz="3200"/>
            </a:lvl9pPr>
          </a:lstStyle>
          <a:p>
            <a:endParaRPr/>
          </a:p>
        </p:txBody>
      </p:sp>
      <p:sp>
        <p:nvSpPr>
          <p:cNvPr id="213" name="Google Shape;213;p44"/>
          <p:cNvSpPr txBox="1">
            <a:spLocks noGrp="1"/>
          </p:cNvSpPr>
          <p:nvPr>
            <p:ph type="title" idx="3"/>
          </p:nvPr>
        </p:nvSpPr>
        <p:spPr>
          <a:xfrm>
            <a:off x="1688000" y="3509867"/>
            <a:ext cx="4296400" cy="30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a:lnSpc>
                <a:spcPct val="100000"/>
              </a:lnSpc>
              <a:spcBef>
                <a:spcPts val="0"/>
              </a:spcBef>
              <a:spcAft>
                <a:spcPts val="0"/>
              </a:spcAft>
              <a:buSzPts val="2800"/>
              <a:buNone/>
              <a:defRPr>
                <a:solidFill>
                  <a:srgbClr val="3E606F"/>
                </a:solidFill>
              </a:defRPr>
            </a:lvl2pPr>
            <a:lvl3pPr lvl="2" algn="ctr">
              <a:lnSpc>
                <a:spcPct val="100000"/>
              </a:lnSpc>
              <a:spcBef>
                <a:spcPts val="0"/>
              </a:spcBef>
              <a:spcAft>
                <a:spcPts val="0"/>
              </a:spcAft>
              <a:buSzPts val="2800"/>
              <a:buNone/>
              <a:defRPr>
                <a:solidFill>
                  <a:srgbClr val="3E606F"/>
                </a:solidFill>
              </a:defRPr>
            </a:lvl3pPr>
            <a:lvl4pPr lvl="3" algn="ctr">
              <a:lnSpc>
                <a:spcPct val="100000"/>
              </a:lnSpc>
              <a:spcBef>
                <a:spcPts val="0"/>
              </a:spcBef>
              <a:spcAft>
                <a:spcPts val="0"/>
              </a:spcAft>
              <a:buSzPts val="2800"/>
              <a:buNone/>
              <a:defRPr>
                <a:solidFill>
                  <a:srgbClr val="3E606F"/>
                </a:solidFill>
              </a:defRPr>
            </a:lvl4pPr>
            <a:lvl5pPr lvl="4" algn="ctr">
              <a:lnSpc>
                <a:spcPct val="100000"/>
              </a:lnSpc>
              <a:spcBef>
                <a:spcPts val="0"/>
              </a:spcBef>
              <a:spcAft>
                <a:spcPts val="0"/>
              </a:spcAft>
              <a:buSzPts val="2800"/>
              <a:buNone/>
              <a:defRPr>
                <a:solidFill>
                  <a:srgbClr val="3E606F"/>
                </a:solidFill>
              </a:defRPr>
            </a:lvl5pPr>
            <a:lvl6pPr lvl="5" algn="ctr">
              <a:lnSpc>
                <a:spcPct val="100000"/>
              </a:lnSpc>
              <a:spcBef>
                <a:spcPts val="0"/>
              </a:spcBef>
              <a:spcAft>
                <a:spcPts val="0"/>
              </a:spcAft>
              <a:buSzPts val="2800"/>
              <a:buNone/>
              <a:defRPr>
                <a:solidFill>
                  <a:srgbClr val="3E606F"/>
                </a:solidFill>
              </a:defRPr>
            </a:lvl6pPr>
            <a:lvl7pPr lvl="6" algn="ctr">
              <a:lnSpc>
                <a:spcPct val="100000"/>
              </a:lnSpc>
              <a:spcBef>
                <a:spcPts val="0"/>
              </a:spcBef>
              <a:spcAft>
                <a:spcPts val="0"/>
              </a:spcAft>
              <a:buSzPts val="2800"/>
              <a:buNone/>
              <a:defRPr>
                <a:solidFill>
                  <a:srgbClr val="3E606F"/>
                </a:solidFill>
              </a:defRPr>
            </a:lvl7pPr>
            <a:lvl8pPr lvl="7" algn="ctr">
              <a:lnSpc>
                <a:spcPct val="100000"/>
              </a:lnSpc>
              <a:spcBef>
                <a:spcPts val="0"/>
              </a:spcBef>
              <a:spcAft>
                <a:spcPts val="0"/>
              </a:spcAft>
              <a:buSzPts val="2800"/>
              <a:buNone/>
              <a:defRPr>
                <a:solidFill>
                  <a:srgbClr val="3E606F"/>
                </a:solidFill>
              </a:defRPr>
            </a:lvl8pPr>
            <a:lvl9pPr lvl="8" algn="ctr">
              <a:lnSpc>
                <a:spcPct val="100000"/>
              </a:lnSpc>
              <a:spcBef>
                <a:spcPts val="0"/>
              </a:spcBef>
              <a:spcAft>
                <a:spcPts val="0"/>
              </a:spcAft>
              <a:buSzPts val="2800"/>
              <a:buNone/>
              <a:defRPr>
                <a:solidFill>
                  <a:srgbClr val="3E606F"/>
                </a:solidFill>
              </a:defRPr>
            </a:lvl9pPr>
          </a:lstStyle>
          <a:p>
            <a:endParaRPr/>
          </a:p>
        </p:txBody>
      </p:sp>
      <p:cxnSp>
        <p:nvCxnSpPr>
          <p:cNvPr id="214" name="Google Shape;214;p44"/>
          <p:cNvCxnSpPr/>
          <p:nvPr/>
        </p:nvCxnSpPr>
        <p:spPr>
          <a:xfrm>
            <a:off x="6089600" y="3015000"/>
            <a:ext cx="12800" cy="2668400"/>
          </a:xfrm>
          <a:prstGeom prst="straightConnector1">
            <a:avLst/>
          </a:prstGeom>
          <a:noFill/>
          <a:ln w="19050" cap="flat" cmpd="sng">
            <a:solidFill>
              <a:srgbClr val="A5B7C6"/>
            </a:solidFill>
            <a:prstDash val="solid"/>
            <a:round/>
            <a:headEnd type="none" w="sm" len="sm"/>
            <a:tailEnd type="none" w="sm" len="sm"/>
          </a:ln>
        </p:spPr>
      </p:cxnSp>
      <p:sp>
        <p:nvSpPr>
          <p:cNvPr id="215" name="Google Shape;215;p44"/>
          <p:cNvSpPr txBox="1">
            <a:spLocks noGrp="1"/>
          </p:cNvSpPr>
          <p:nvPr>
            <p:ph type="title" idx="4"/>
          </p:nvPr>
        </p:nvSpPr>
        <p:spPr>
          <a:xfrm>
            <a:off x="6756267" y="2847867"/>
            <a:ext cx="31992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a:lnSpc>
                <a:spcPct val="100000"/>
              </a:lnSpc>
              <a:spcBef>
                <a:spcPts val="0"/>
              </a:spcBef>
              <a:spcAft>
                <a:spcPts val="0"/>
              </a:spcAft>
              <a:buSzPts val="2800"/>
              <a:buNone/>
              <a:defRPr sz="3200"/>
            </a:lvl2pPr>
            <a:lvl3pPr lvl="2" algn="ctr">
              <a:lnSpc>
                <a:spcPct val="100000"/>
              </a:lnSpc>
              <a:spcBef>
                <a:spcPts val="0"/>
              </a:spcBef>
              <a:spcAft>
                <a:spcPts val="0"/>
              </a:spcAft>
              <a:buSzPts val="2800"/>
              <a:buNone/>
              <a:defRPr sz="3200"/>
            </a:lvl3pPr>
            <a:lvl4pPr lvl="3" algn="ctr">
              <a:lnSpc>
                <a:spcPct val="100000"/>
              </a:lnSpc>
              <a:spcBef>
                <a:spcPts val="0"/>
              </a:spcBef>
              <a:spcAft>
                <a:spcPts val="0"/>
              </a:spcAft>
              <a:buSzPts val="2800"/>
              <a:buNone/>
              <a:defRPr sz="3200"/>
            </a:lvl4pPr>
            <a:lvl5pPr lvl="4" algn="ctr">
              <a:lnSpc>
                <a:spcPct val="100000"/>
              </a:lnSpc>
              <a:spcBef>
                <a:spcPts val="0"/>
              </a:spcBef>
              <a:spcAft>
                <a:spcPts val="0"/>
              </a:spcAft>
              <a:buSzPts val="2800"/>
              <a:buNone/>
              <a:defRPr sz="3200"/>
            </a:lvl5pPr>
            <a:lvl6pPr lvl="5" algn="ctr">
              <a:lnSpc>
                <a:spcPct val="100000"/>
              </a:lnSpc>
              <a:spcBef>
                <a:spcPts val="0"/>
              </a:spcBef>
              <a:spcAft>
                <a:spcPts val="0"/>
              </a:spcAft>
              <a:buSzPts val="2800"/>
              <a:buNone/>
              <a:defRPr sz="3200"/>
            </a:lvl6pPr>
            <a:lvl7pPr lvl="6" algn="ctr">
              <a:lnSpc>
                <a:spcPct val="100000"/>
              </a:lnSpc>
              <a:spcBef>
                <a:spcPts val="0"/>
              </a:spcBef>
              <a:spcAft>
                <a:spcPts val="0"/>
              </a:spcAft>
              <a:buSzPts val="2800"/>
              <a:buNone/>
              <a:defRPr sz="3200"/>
            </a:lvl7pPr>
            <a:lvl8pPr lvl="7" algn="ctr">
              <a:lnSpc>
                <a:spcPct val="100000"/>
              </a:lnSpc>
              <a:spcBef>
                <a:spcPts val="0"/>
              </a:spcBef>
              <a:spcAft>
                <a:spcPts val="0"/>
              </a:spcAft>
              <a:buSzPts val="2800"/>
              <a:buNone/>
              <a:defRPr sz="3200"/>
            </a:lvl8pPr>
            <a:lvl9pPr lvl="8" algn="ctr">
              <a:lnSpc>
                <a:spcPct val="100000"/>
              </a:lnSpc>
              <a:spcBef>
                <a:spcPts val="0"/>
              </a:spcBef>
              <a:spcAft>
                <a:spcPts val="0"/>
              </a:spcAft>
              <a:buSzPts val="2800"/>
              <a:buNone/>
              <a:defRPr sz="3200"/>
            </a:lvl9pPr>
          </a:lstStyle>
          <a:p>
            <a:endParaRPr/>
          </a:p>
        </p:txBody>
      </p:sp>
      <p:sp>
        <p:nvSpPr>
          <p:cNvPr id="216" name="Google Shape;216;p44"/>
          <p:cNvSpPr txBox="1">
            <a:spLocks noGrp="1"/>
          </p:cNvSpPr>
          <p:nvPr>
            <p:ph type="title" idx="5"/>
          </p:nvPr>
        </p:nvSpPr>
        <p:spPr>
          <a:xfrm>
            <a:off x="6207667" y="3509867"/>
            <a:ext cx="4296400" cy="30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a:lnSpc>
                <a:spcPct val="100000"/>
              </a:lnSpc>
              <a:spcBef>
                <a:spcPts val="0"/>
              </a:spcBef>
              <a:spcAft>
                <a:spcPts val="0"/>
              </a:spcAft>
              <a:buSzPts val="2800"/>
              <a:buNone/>
              <a:defRPr>
                <a:solidFill>
                  <a:srgbClr val="3E606F"/>
                </a:solidFill>
              </a:defRPr>
            </a:lvl2pPr>
            <a:lvl3pPr lvl="2" algn="ctr">
              <a:lnSpc>
                <a:spcPct val="100000"/>
              </a:lnSpc>
              <a:spcBef>
                <a:spcPts val="0"/>
              </a:spcBef>
              <a:spcAft>
                <a:spcPts val="0"/>
              </a:spcAft>
              <a:buSzPts val="2800"/>
              <a:buNone/>
              <a:defRPr>
                <a:solidFill>
                  <a:srgbClr val="3E606F"/>
                </a:solidFill>
              </a:defRPr>
            </a:lvl3pPr>
            <a:lvl4pPr lvl="3" algn="ctr">
              <a:lnSpc>
                <a:spcPct val="100000"/>
              </a:lnSpc>
              <a:spcBef>
                <a:spcPts val="0"/>
              </a:spcBef>
              <a:spcAft>
                <a:spcPts val="0"/>
              </a:spcAft>
              <a:buSzPts val="2800"/>
              <a:buNone/>
              <a:defRPr>
                <a:solidFill>
                  <a:srgbClr val="3E606F"/>
                </a:solidFill>
              </a:defRPr>
            </a:lvl4pPr>
            <a:lvl5pPr lvl="4" algn="ctr">
              <a:lnSpc>
                <a:spcPct val="100000"/>
              </a:lnSpc>
              <a:spcBef>
                <a:spcPts val="0"/>
              </a:spcBef>
              <a:spcAft>
                <a:spcPts val="0"/>
              </a:spcAft>
              <a:buSzPts val="2800"/>
              <a:buNone/>
              <a:defRPr>
                <a:solidFill>
                  <a:srgbClr val="3E606F"/>
                </a:solidFill>
              </a:defRPr>
            </a:lvl5pPr>
            <a:lvl6pPr lvl="5" algn="ctr">
              <a:lnSpc>
                <a:spcPct val="100000"/>
              </a:lnSpc>
              <a:spcBef>
                <a:spcPts val="0"/>
              </a:spcBef>
              <a:spcAft>
                <a:spcPts val="0"/>
              </a:spcAft>
              <a:buSzPts val="2800"/>
              <a:buNone/>
              <a:defRPr>
                <a:solidFill>
                  <a:srgbClr val="3E606F"/>
                </a:solidFill>
              </a:defRPr>
            </a:lvl6pPr>
            <a:lvl7pPr lvl="6" algn="ctr">
              <a:lnSpc>
                <a:spcPct val="100000"/>
              </a:lnSpc>
              <a:spcBef>
                <a:spcPts val="0"/>
              </a:spcBef>
              <a:spcAft>
                <a:spcPts val="0"/>
              </a:spcAft>
              <a:buSzPts val="2800"/>
              <a:buNone/>
              <a:defRPr>
                <a:solidFill>
                  <a:srgbClr val="3E606F"/>
                </a:solidFill>
              </a:defRPr>
            </a:lvl7pPr>
            <a:lvl8pPr lvl="7" algn="ctr">
              <a:lnSpc>
                <a:spcPct val="100000"/>
              </a:lnSpc>
              <a:spcBef>
                <a:spcPts val="0"/>
              </a:spcBef>
              <a:spcAft>
                <a:spcPts val="0"/>
              </a:spcAft>
              <a:buSzPts val="2800"/>
              <a:buNone/>
              <a:defRPr>
                <a:solidFill>
                  <a:srgbClr val="3E606F"/>
                </a:solidFill>
              </a:defRPr>
            </a:lvl8pPr>
            <a:lvl9pPr lvl="8" algn="ctr">
              <a:lnSpc>
                <a:spcPct val="100000"/>
              </a:lnSpc>
              <a:spcBef>
                <a:spcPts val="0"/>
              </a:spcBef>
              <a:spcAft>
                <a:spcPts val="0"/>
              </a:spcAft>
              <a:buSzPts val="2800"/>
              <a:buNone/>
              <a:defRPr>
                <a:solidFill>
                  <a:srgbClr val="3E606F"/>
                </a:solidFill>
              </a:defRPr>
            </a:lvl9pPr>
          </a:lstStyle>
          <a:p>
            <a:endParaRPr/>
          </a:p>
        </p:txBody>
      </p:sp>
    </p:spTree>
    <p:extLst>
      <p:ext uri="{BB962C8B-B14F-4D97-AF65-F5344CB8AC3E}">
        <p14:creationId xmlns:p14="http://schemas.microsoft.com/office/powerpoint/2010/main" val="39741140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217"/>
        <p:cNvGrpSpPr/>
        <p:nvPr/>
      </p:nvGrpSpPr>
      <p:grpSpPr>
        <a:xfrm>
          <a:off x="0" y="0"/>
          <a:ext cx="0" cy="0"/>
          <a:chOff x="0" y="0"/>
          <a:chExt cx="0" cy="0"/>
        </a:xfrm>
      </p:grpSpPr>
      <p:sp>
        <p:nvSpPr>
          <p:cNvPr id="218" name="Google Shape;218;p45"/>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 name="Google Shape;219;p45"/>
          <p:cNvSpPr txBox="1">
            <a:spLocks noGrp="1"/>
          </p:cNvSpPr>
          <p:nvPr>
            <p:ph type="ctrTitle"/>
          </p:nvPr>
        </p:nvSpPr>
        <p:spPr>
          <a:xfrm>
            <a:off x="5621868" y="1218000"/>
            <a:ext cx="5603600" cy="442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4800">
                <a:solidFill>
                  <a:schemeClr val="dk1"/>
                </a:solidFill>
              </a:defRPr>
            </a:lvl1pPr>
            <a:lvl2pPr lvl="1" algn="l">
              <a:lnSpc>
                <a:spcPct val="100000"/>
              </a:lnSpc>
              <a:spcBef>
                <a:spcPts val="0"/>
              </a:spcBef>
              <a:spcAft>
                <a:spcPts val="0"/>
              </a:spcAft>
              <a:buClr>
                <a:schemeClr val="dk1"/>
              </a:buClr>
              <a:buSzPts val="3600"/>
              <a:buNone/>
              <a:defRPr sz="4800">
                <a:solidFill>
                  <a:schemeClr val="dk1"/>
                </a:solidFill>
              </a:defRPr>
            </a:lvl2pPr>
            <a:lvl3pPr lvl="2" algn="l">
              <a:lnSpc>
                <a:spcPct val="100000"/>
              </a:lnSpc>
              <a:spcBef>
                <a:spcPts val="0"/>
              </a:spcBef>
              <a:spcAft>
                <a:spcPts val="0"/>
              </a:spcAft>
              <a:buClr>
                <a:schemeClr val="dk1"/>
              </a:buClr>
              <a:buSzPts val="3600"/>
              <a:buNone/>
              <a:defRPr sz="4800">
                <a:solidFill>
                  <a:schemeClr val="dk1"/>
                </a:solidFill>
              </a:defRPr>
            </a:lvl3pPr>
            <a:lvl4pPr lvl="3" algn="l">
              <a:lnSpc>
                <a:spcPct val="100000"/>
              </a:lnSpc>
              <a:spcBef>
                <a:spcPts val="0"/>
              </a:spcBef>
              <a:spcAft>
                <a:spcPts val="0"/>
              </a:spcAft>
              <a:buClr>
                <a:schemeClr val="dk1"/>
              </a:buClr>
              <a:buSzPts val="3600"/>
              <a:buNone/>
              <a:defRPr sz="4800">
                <a:solidFill>
                  <a:schemeClr val="dk1"/>
                </a:solidFill>
              </a:defRPr>
            </a:lvl4pPr>
            <a:lvl5pPr lvl="4" algn="l">
              <a:lnSpc>
                <a:spcPct val="100000"/>
              </a:lnSpc>
              <a:spcBef>
                <a:spcPts val="0"/>
              </a:spcBef>
              <a:spcAft>
                <a:spcPts val="0"/>
              </a:spcAft>
              <a:buClr>
                <a:schemeClr val="dk1"/>
              </a:buClr>
              <a:buSzPts val="3600"/>
              <a:buNone/>
              <a:defRPr sz="4800">
                <a:solidFill>
                  <a:schemeClr val="dk1"/>
                </a:solidFill>
              </a:defRPr>
            </a:lvl5pPr>
            <a:lvl6pPr lvl="5" algn="l">
              <a:lnSpc>
                <a:spcPct val="100000"/>
              </a:lnSpc>
              <a:spcBef>
                <a:spcPts val="0"/>
              </a:spcBef>
              <a:spcAft>
                <a:spcPts val="0"/>
              </a:spcAft>
              <a:buClr>
                <a:schemeClr val="dk1"/>
              </a:buClr>
              <a:buSzPts val="3600"/>
              <a:buNone/>
              <a:defRPr sz="4800">
                <a:solidFill>
                  <a:schemeClr val="dk1"/>
                </a:solidFill>
              </a:defRPr>
            </a:lvl6pPr>
            <a:lvl7pPr lvl="6" algn="l">
              <a:lnSpc>
                <a:spcPct val="100000"/>
              </a:lnSpc>
              <a:spcBef>
                <a:spcPts val="0"/>
              </a:spcBef>
              <a:spcAft>
                <a:spcPts val="0"/>
              </a:spcAft>
              <a:buClr>
                <a:schemeClr val="dk1"/>
              </a:buClr>
              <a:buSzPts val="3600"/>
              <a:buNone/>
              <a:defRPr sz="4800">
                <a:solidFill>
                  <a:schemeClr val="dk1"/>
                </a:solidFill>
              </a:defRPr>
            </a:lvl7pPr>
            <a:lvl8pPr lvl="7" algn="l">
              <a:lnSpc>
                <a:spcPct val="100000"/>
              </a:lnSpc>
              <a:spcBef>
                <a:spcPts val="0"/>
              </a:spcBef>
              <a:spcAft>
                <a:spcPts val="0"/>
              </a:spcAft>
              <a:buClr>
                <a:schemeClr val="dk1"/>
              </a:buClr>
              <a:buSzPts val="3600"/>
              <a:buNone/>
              <a:defRPr sz="4800">
                <a:solidFill>
                  <a:schemeClr val="dk1"/>
                </a:solidFill>
              </a:defRPr>
            </a:lvl8pPr>
            <a:lvl9pPr lvl="8" algn="l">
              <a:lnSpc>
                <a:spcPct val="100000"/>
              </a:lnSpc>
              <a:spcBef>
                <a:spcPts val="0"/>
              </a:spcBef>
              <a:spcAft>
                <a:spcPts val="0"/>
              </a:spcAft>
              <a:buClr>
                <a:schemeClr val="dk1"/>
              </a:buClr>
              <a:buSzPts val="3600"/>
              <a:buNone/>
              <a:defRPr sz="4800">
                <a:solidFill>
                  <a:schemeClr val="dk1"/>
                </a:solidFill>
              </a:defRPr>
            </a:lvl9pPr>
          </a:lstStyle>
          <a:p>
            <a:endParaRPr/>
          </a:p>
        </p:txBody>
      </p:sp>
      <p:sp>
        <p:nvSpPr>
          <p:cNvPr id="220" name="Google Shape;220;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907419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3 column slide">
  <p:cSld name="Title &amp; 3 column slide">
    <p:spTree>
      <p:nvGrpSpPr>
        <p:cNvPr id="1" name="Shape 221"/>
        <p:cNvGrpSpPr/>
        <p:nvPr/>
      </p:nvGrpSpPr>
      <p:grpSpPr>
        <a:xfrm>
          <a:off x="0" y="0"/>
          <a:ext cx="0" cy="0"/>
          <a:chOff x="0" y="0"/>
          <a:chExt cx="0" cy="0"/>
        </a:xfrm>
      </p:grpSpPr>
      <p:sp>
        <p:nvSpPr>
          <p:cNvPr id="222" name="Google Shape;222;p46"/>
          <p:cNvSpPr txBox="1">
            <a:spLocks noGrp="1"/>
          </p:cNvSpPr>
          <p:nvPr>
            <p:ph type="title"/>
          </p:nvPr>
        </p:nvSpPr>
        <p:spPr>
          <a:xfrm>
            <a:off x="1060597" y="28478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a:lnSpc>
                <a:spcPct val="100000"/>
              </a:lnSpc>
              <a:spcBef>
                <a:spcPts val="0"/>
              </a:spcBef>
              <a:spcAft>
                <a:spcPts val="0"/>
              </a:spcAft>
              <a:buSzPts val="2800"/>
              <a:buNone/>
              <a:defRPr sz="3200"/>
            </a:lvl2pPr>
            <a:lvl3pPr lvl="2" algn="ctr">
              <a:lnSpc>
                <a:spcPct val="100000"/>
              </a:lnSpc>
              <a:spcBef>
                <a:spcPts val="0"/>
              </a:spcBef>
              <a:spcAft>
                <a:spcPts val="0"/>
              </a:spcAft>
              <a:buSzPts val="2800"/>
              <a:buNone/>
              <a:defRPr sz="3200"/>
            </a:lvl3pPr>
            <a:lvl4pPr lvl="3" algn="ctr">
              <a:lnSpc>
                <a:spcPct val="100000"/>
              </a:lnSpc>
              <a:spcBef>
                <a:spcPts val="0"/>
              </a:spcBef>
              <a:spcAft>
                <a:spcPts val="0"/>
              </a:spcAft>
              <a:buSzPts val="2800"/>
              <a:buNone/>
              <a:defRPr sz="3200"/>
            </a:lvl4pPr>
            <a:lvl5pPr lvl="4" algn="ctr">
              <a:lnSpc>
                <a:spcPct val="100000"/>
              </a:lnSpc>
              <a:spcBef>
                <a:spcPts val="0"/>
              </a:spcBef>
              <a:spcAft>
                <a:spcPts val="0"/>
              </a:spcAft>
              <a:buSzPts val="2800"/>
              <a:buNone/>
              <a:defRPr sz="3200"/>
            </a:lvl5pPr>
            <a:lvl6pPr lvl="5" algn="ctr">
              <a:lnSpc>
                <a:spcPct val="100000"/>
              </a:lnSpc>
              <a:spcBef>
                <a:spcPts val="0"/>
              </a:spcBef>
              <a:spcAft>
                <a:spcPts val="0"/>
              </a:spcAft>
              <a:buSzPts val="2800"/>
              <a:buNone/>
              <a:defRPr sz="3200"/>
            </a:lvl6pPr>
            <a:lvl7pPr lvl="6" algn="ctr">
              <a:lnSpc>
                <a:spcPct val="100000"/>
              </a:lnSpc>
              <a:spcBef>
                <a:spcPts val="0"/>
              </a:spcBef>
              <a:spcAft>
                <a:spcPts val="0"/>
              </a:spcAft>
              <a:buSzPts val="2800"/>
              <a:buNone/>
              <a:defRPr sz="3200"/>
            </a:lvl7pPr>
            <a:lvl8pPr lvl="7" algn="ctr">
              <a:lnSpc>
                <a:spcPct val="100000"/>
              </a:lnSpc>
              <a:spcBef>
                <a:spcPts val="0"/>
              </a:spcBef>
              <a:spcAft>
                <a:spcPts val="0"/>
              </a:spcAft>
              <a:buSzPts val="2800"/>
              <a:buNone/>
              <a:defRPr sz="3200"/>
            </a:lvl8pPr>
            <a:lvl9pPr lvl="8" algn="ctr">
              <a:lnSpc>
                <a:spcPct val="100000"/>
              </a:lnSpc>
              <a:spcBef>
                <a:spcPts val="0"/>
              </a:spcBef>
              <a:spcAft>
                <a:spcPts val="0"/>
              </a:spcAft>
              <a:buSzPts val="2800"/>
              <a:buNone/>
              <a:defRPr sz="3200"/>
            </a:lvl9pPr>
          </a:lstStyle>
          <a:p>
            <a:endParaRPr/>
          </a:p>
        </p:txBody>
      </p:sp>
      <p:sp>
        <p:nvSpPr>
          <p:cNvPr id="223" name="Google Shape;223;p46"/>
          <p:cNvSpPr txBox="1">
            <a:spLocks noGrp="1"/>
          </p:cNvSpPr>
          <p:nvPr>
            <p:ph type="title" idx="2"/>
          </p:nvPr>
        </p:nvSpPr>
        <p:spPr>
          <a:xfrm>
            <a:off x="1060400" y="3509867"/>
            <a:ext cx="3144400" cy="30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a:lnSpc>
                <a:spcPct val="100000"/>
              </a:lnSpc>
              <a:spcBef>
                <a:spcPts val="0"/>
              </a:spcBef>
              <a:spcAft>
                <a:spcPts val="0"/>
              </a:spcAft>
              <a:buSzPts val="2800"/>
              <a:buNone/>
              <a:defRPr>
                <a:solidFill>
                  <a:srgbClr val="3E606F"/>
                </a:solidFill>
              </a:defRPr>
            </a:lvl2pPr>
            <a:lvl3pPr lvl="2" algn="ctr">
              <a:lnSpc>
                <a:spcPct val="100000"/>
              </a:lnSpc>
              <a:spcBef>
                <a:spcPts val="0"/>
              </a:spcBef>
              <a:spcAft>
                <a:spcPts val="0"/>
              </a:spcAft>
              <a:buSzPts val="2800"/>
              <a:buNone/>
              <a:defRPr>
                <a:solidFill>
                  <a:srgbClr val="3E606F"/>
                </a:solidFill>
              </a:defRPr>
            </a:lvl3pPr>
            <a:lvl4pPr lvl="3" algn="ctr">
              <a:lnSpc>
                <a:spcPct val="100000"/>
              </a:lnSpc>
              <a:spcBef>
                <a:spcPts val="0"/>
              </a:spcBef>
              <a:spcAft>
                <a:spcPts val="0"/>
              </a:spcAft>
              <a:buSzPts val="2800"/>
              <a:buNone/>
              <a:defRPr>
                <a:solidFill>
                  <a:srgbClr val="3E606F"/>
                </a:solidFill>
              </a:defRPr>
            </a:lvl4pPr>
            <a:lvl5pPr lvl="4" algn="ctr">
              <a:lnSpc>
                <a:spcPct val="100000"/>
              </a:lnSpc>
              <a:spcBef>
                <a:spcPts val="0"/>
              </a:spcBef>
              <a:spcAft>
                <a:spcPts val="0"/>
              </a:spcAft>
              <a:buSzPts val="2800"/>
              <a:buNone/>
              <a:defRPr>
                <a:solidFill>
                  <a:srgbClr val="3E606F"/>
                </a:solidFill>
              </a:defRPr>
            </a:lvl5pPr>
            <a:lvl6pPr lvl="5" algn="ctr">
              <a:lnSpc>
                <a:spcPct val="100000"/>
              </a:lnSpc>
              <a:spcBef>
                <a:spcPts val="0"/>
              </a:spcBef>
              <a:spcAft>
                <a:spcPts val="0"/>
              </a:spcAft>
              <a:buSzPts val="2800"/>
              <a:buNone/>
              <a:defRPr>
                <a:solidFill>
                  <a:srgbClr val="3E606F"/>
                </a:solidFill>
              </a:defRPr>
            </a:lvl6pPr>
            <a:lvl7pPr lvl="6" algn="ctr">
              <a:lnSpc>
                <a:spcPct val="100000"/>
              </a:lnSpc>
              <a:spcBef>
                <a:spcPts val="0"/>
              </a:spcBef>
              <a:spcAft>
                <a:spcPts val="0"/>
              </a:spcAft>
              <a:buSzPts val="2800"/>
              <a:buNone/>
              <a:defRPr>
                <a:solidFill>
                  <a:srgbClr val="3E606F"/>
                </a:solidFill>
              </a:defRPr>
            </a:lvl7pPr>
            <a:lvl8pPr lvl="7" algn="ctr">
              <a:lnSpc>
                <a:spcPct val="100000"/>
              </a:lnSpc>
              <a:spcBef>
                <a:spcPts val="0"/>
              </a:spcBef>
              <a:spcAft>
                <a:spcPts val="0"/>
              </a:spcAft>
              <a:buSzPts val="2800"/>
              <a:buNone/>
              <a:defRPr>
                <a:solidFill>
                  <a:srgbClr val="3E606F"/>
                </a:solidFill>
              </a:defRPr>
            </a:lvl8pPr>
            <a:lvl9pPr lvl="8" algn="ctr">
              <a:lnSpc>
                <a:spcPct val="100000"/>
              </a:lnSpc>
              <a:spcBef>
                <a:spcPts val="0"/>
              </a:spcBef>
              <a:spcAft>
                <a:spcPts val="0"/>
              </a:spcAft>
              <a:buSzPts val="2800"/>
              <a:buNone/>
              <a:defRPr>
                <a:solidFill>
                  <a:srgbClr val="3E606F"/>
                </a:solidFill>
              </a:defRPr>
            </a:lvl9pPr>
          </a:lstStyle>
          <a:p>
            <a:endParaRPr/>
          </a:p>
        </p:txBody>
      </p:sp>
      <p:sp>
        <p:nvSpPr>
          <p:cNvPr id="224" name="Google Shape;224;p46"/>
          <p:cNvSpPr txBox="1">
            <a:spLocks noGrp="1"/>
          </p:cNvSpPr>
          <p:nvPr>
            <p:ph type="title" idx="3"/>
          </p:nvPr>
        </p:nvSpPr>
        <p:spPr>
          <a:xfrm>
            <a:off x="4724948" y="28478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a:lnSpc>
                <a:spcPct val="100000"/>
              </a:lnSpc>
              <a:spcBef>
                <a:spcPts val="0"/>
              </a:spcBef>
              <a:spcAft>
                <a:spcPts val="0"/>
              </a:spcAft>
              <a:buSzPts val="2800"/>
              <a:buNone/>
              <a:defRPr sz="3200"/>
            </a:lvl2pPr>
            <a:lvl3pPr lvl="2" algn="ctr">
              <a:lnSpc>
                <a:spcPct val="100000"/>
              </a:lnSpc>
              <a:spcBef>
                <a:spcPts val="0"/>
              </a:spcBef>
              <a:spcAft>
                <a:spcPts val="0"/>
              </a:spcAft>
              <a:buSzPts val="2800"/>
              <a:buNone/>
              <a:defRPr sz="3200"/>
            </a:lvl3pPr>
            <a:lvl4pPr lvl="3" algn="ctr">
              <a:lnSpc>
                <a:spcPct val="100000"/>
              </a:lnSpc>
              <a:spcBef>
                <a:spcPts val="0"/>
              </a:spcBef>
              <a:spcAft>
                <a:spcPts val="0"/>
              </a:spcAft>
              <a:buSzPts val="2800"/>
              <a:buNone/>
              <a:defRPr sz="3200"/>
            </a:lvl4pPr>
            <a:lvl5pPr lvl="4" algn="ctr">
              <a:lnSpc>
                <a:spcPct val="100000"/>
              </a:lnSpc>
              <a:spcBef>
                <a:spcPts val="0"/>
              </a:spcBef>
              <a:spcAft>
                <a:spcPts val="0"/>
              </a:spcAft>
              <a:buSzPts val="2800"/>
              <a:buNone/>
              <a:defRPr sz="3200"/>
            </a:lvl5pPr>
            <a:lvl6pPr lvl="5" algn="ctr">
              <a:lnSpc>
                <a:spcPct val="100000"/>
              </a:lnSpc>
              <a:spcBef>
                <a:spcPts val="0"/>
              </a:spcBef>
              <a:spcAft>
                <a:spcPts val="0"/>
              </a:spcAft>
              <a:buSzPts val="2800"/>
              <a:buNone/>
              <a:defRPr sz="3200"/>
            </a:lvl6pPr>
            <a:lvl7pPr lvl="6" algn="ctr">
              <a:lnSpc>
                <a:spcPct val="100000"/>
              </a:lnSpc>
              <a:spcBef>
                <a:spcPts val="0"/>
              </a:spcBef>
              <a:spcAft>
                <a:spcPts val="0"/>
              </a:spcAft>
              <a:buSzPts val="2800"/>
              <a:buNone/>
              <a:defRPr sz="3200"/>
            </a:lvl7pPr>
            <a:lvl8pPr lvl="7" algn="ctr">
              <a:lnSpc>
                <a:spcPct val="100000"/>
              </a:lnSpc>
              <a:spcBef>
                <a:spcPts val="0"/>
              </a:spcBef>
              <a:spcAft>
                <a:spcPts val="0"/>
              </a:spcAft>
              <a:buSzPts val="2800"/>
              <a:buNone/>
              <a:defRPr sz="3200"/>
            </a:lvl8pPr>
            <a:lvl9pPr lvl="8" algn="ctr">
              <a:lnSpc>
                <a:spcPct val="100000"/>
              </a:lnSpc>
              <a:spcBef>
                <a:spcPts val="0"/>
              </a:spcBef>
              <a:spcAft>
                <a:spcPts val="0"/>
              </a:spcAft>
              <a:buSzPts val="2800"/>
              <a:buNone/>
              <a:defRPr sz="3200"/>
            </a:lvl9pPr>
          </a:lstStyle>
          <a:p>
            <a:endParaRPr/>
          </a:p>
        </p:txBody>
      </p:sp>
      <p:sp>
        <p:nvSpPr>
          <p:cNvPr id="225" name="Google Shape;225;p46"/>
          <p:cNvSpPr txBox="1">
            <a:spLocks noGrp="1"/>
          </p:cNvSpPr>
          <p:nvPr>
            <p:ph type="title" idx="4"/>
          </p:nvPr>
        </p:nvSpPr>
        <p:spPr>
          <a:xfrm>
            <a:off x="4724851" y="3509867"/>
            <a:ext cx="3144400" cy="30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a:lnSpc>
                <a:spcPct val="100000"/>
              </a:lnSpc>
              <a:spcBef>
                <a:spcPts val="0"/>
              </a:spcBef>
              <a:spcAft>
                <a:spcPts val="0"/>
              </a:spcAft>
              <a:buSzPts val="2800"/>
              <a:buNone/>
              <a:defRPr>
                <a:solidFill>
                  <a:srgbClr val="3E606F"/>
                </a:solidFill>
              </a:defRPr>
            </a:lvl2pPr>
            <a:lvl3pPr lvl="2" algn="ctr">
              <a:lnSpc>
                <a:spcPct val="100000"/>
              </a:lnSpc>
              <a:spcBef>
                <a:spcPts val="0"/>
              </a:spcBef>
              <a:spcAft>
                <a:spcPts val="0"/>
              </a:spcAft>
              <a:buSzPts val="2800"/>
              <a:buNone/>
              <a:defRPr>
                <a:solidFill>
                  <a:srgbClr val="3E606F"/>
                </a:solidFill>
              </a:defRPr>
            </a:lvl3pPr>
            <a:lvl4pPr lvl="3" algn="ctr">
              <a:lnSpc>
                <a:spcPct val="100000"/>
              </a:lnSpc>
              <a:spcBef>
                <a:spcPts val="0"/>
              </a:spcBef>
              <a:spcAft>
                <a:spcPts val="0"/>
              </a:spcAft>
              <a:buSzPts val="2800"/>
              <a:buNone/>
              <a:defRPr>
                <a:solidFill>
                  <a:srgbClr val="3E606F"/>
                </a:solidFill>
              </a:defRPr>
            </a:lvl4pPr>
            <a:lvl5pPr lvl="4" algn="ctr">
              <a:lnSpc>
                <a:spcPct val="100000"/>
              </a:lnSpc>
              <a:spcBef>
                <a:spcPts val="0"/>
              </a:spcBef>
              <a:spcAft>
                <a:spcPts val="0"/>
              </a:spcAft>
              <a:buSzPts val="2800"/>
              <a:buNone/>
              <a:defRPr>
                <a:solidFill>
                  <a:srgbClr val="3E606F"/>
                </a:solidFill>
              </a:defRPr>
            </a:lvl5pPr>
            <a:lvl6pPr lvl="5" algn="ctr">
              <a:lnSpc>
                <a:spcPct val="100000"/>
              </a:lnSpc>
              <a:spcBef>
                <a:spcPts val="0"/>
              </a:spcBef>
              <a:spcAft>
                <a:spcPts val="0"/>
              </a:spcAft>
              <a:buSzPts val="2800"/>
              <a:buNone/>
              <a:defRPr>
                <a:solidFill>
                  <a:srgbClr val="3E606F"/>
                </a:solidFill>
              </a:defRPr>
            </a:lvl6pPr>
            <a:lvl7pPr lvl="6" algn="ctr">
              <a:lnSpc>
                <a:spcPct val="100000"/>
              </a:lnSpc>
              <a:spcBef>
                <a:spcPts val="0"/>
              </a:spcBef>
              <a:spcAft>
                <a:spcPts val="0"/>
              </a:spcAft>
              <a:buSzPts val="2800"/>
              <a:buNone/>
              <a:defRPr>
                <a:solidFill>
                  <a:srgbClr val="3E606F"/>
                </a:solidFill>
              </a:defRPr>
            </a:lvl7pPr>
            <a:lvl8pPr lvl="7" algn="ctr">
              <a:lnSpc>
                <a:spcPct val="100000"/>
              </a:lnSpc>
              <a:spcBef>
                <a:spcPts val="0"/>
              </a:spcBef>
              <a:spcAft>
                <a:spcPts val="0"/>
              </a:spcAft>
              <a:buSzPts val="2800"/>
              <a:buNone/>
              <a:defRPr>
                <a:solidFill>
                  <a:srgbClr val="3E606F"/>
                </a:solidFill>
              </a:defRPr>
            </a:lvl8pPr>
            <a:lvl9pPr lvl="8" algn="ctr">
              <a:lnSpc>
                <a:spcPct val="100000"/>
              </a:lnSpc>
              <a:spcBef>
                <a:spcPts val="0"/>
              </a:spcBef>
              <a:spcAft>
                <a:spcPts val="0"/>
              </a:spcAft>
              <a:buSzPts val="2800"/>
              <a:buNone/>
              <a:defRPr>
                <a:solidFill>
                  <a:srgbClr val="3E606F"/>
                </a:solidFill>
              </a:defRPr>
            </a:lvl9pPr>
          </a:lstStyle>
          <a:p>
            <a:endParaRPr/>
          </a:p>
        </p:txBody>
      </p:sp>
      <p:sp>
        <p:nvSpPr>
          <p:cNvPr id="226" name="Google Shape;226;p46"/>
          <p:cNvSpPr txBox="1">
            <a:spLocks noGrp="1"/>
          </p:cNvSpPr>
          <p:nvPr>
            <p:ph type="title" idx="5"/>
          </p:nvPr>
        </p:nvSpPr>
        <p:spPr>
          <a:xfrm>
            <a:off x="8389397" y="28478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a:lnSpc>
                <a:spcPct val="100000"/>
              </a:lnSpc>
              <a:spcBef>
                <a:spcPts val="0"/>
              </a:spcBef>
              <a:spcAft>
                <a:spcPts val="0"/>
              </a:spcAft>
              <a:buSzPts val="2800"/>
              <a:buNone/>
              <a:defRPr sz="3200"/>
            </a:lvl2pPr>
            <a:lvl3pPr lvl="2" algn="ctr">
              <a:lnSpc>
                <a:spcPct val="100000"/>
              </a:lnSpc>
              <a:spcBef>
                <a:spcPts val="0"/>
              </a:spcBef>
              <a:spcAft>
                <a:spcPts val="0"/>
              </a:spcAft>
              <a:buSzPts val="2800"/>
              <a:buNone/>
              <a:defRPr sz="3200"/>
            </a:lvl3pPr>
            <a:lvl4pPr lvl="3" algn="ctr">
              <a:lnSpc>
                <a:spcPct val="100000"/>
              </a:lnSpc>
              <a:spcBef>
                <a:spcPts val="0"/>
              </a:spcBef>
              <a:spcAft>
                <a:spcPts val="0"/>
              </a:spcAft>
              <a:buSzPts val="2800"/>
              <a:buNone/>
              <a:defRPr sz="3200"/>
            </a:lvl4pPr>
            <a:lvl5pPr lvl="4" algn="ctr">
              <a:lnSpc>
                <a:spcPct val="100000"/>
              </a:lnSpc>
              <a:spcBef>
                <a:spcPts val="0"/>
              </a:spcBef>
              <a:spcAft>
                <a:spcPts val="0"/>
              </a:spcAft>
              <a:buSzPts val="2800"/>
              <a:buNone/>
              <a:defRPr sz="3200"/>
            </a:lvl5pPr>
            <a:lvl6pPr lvl="5" algn="ctr">
              <a:lnSpc>
                <a:spcPct val="100000"/>
              </a:lnSpc>
              <a:spcBef>
                <a:spcPts val="0"/>
              </a:spcBef>
              <a:spcAft>
                <a:spcPts val="0"/>
              </a:spcAft>
              <a:buSzPts val="2800"/>
              <a:buNone/>
              <a:defRPr sz="3200"/>
            </a:lvl6pPr>
            <a:lvl7pPr lvl="6" algn="ctr">
              <a:lnSpc>
                <a:spcPct val="100000"/>
              </a:lnSpc>
              <a:spcBef>
                <a:spcPts val="0"/>
              </a:spcBef>
              <a:spcAft>
                <a:spcPts val="0"/>
              </a:spcAft>
              <a:buSzPts val="2800"/>
              <a:buNone/>
              <a:defRPr sz="3200"/>
            </a:lvl7pPr>
            <a:lvl8pPr lvl="7" algn="ctr">
              <a:lnSpc>
                <a:spcPct val="100000"/>
              </a:lnSpc>
              <a:spcBef>
                <a:spcPts val="0"/>
              </a:spcBef>
              <a:spcAft>
                <a:spcPts val="0"/>
              </a:spcAft>
              <a:buSzPts val="2800"/>
              <a:buNone/>
              <a:defRPr sz="3200"/>
            </a:lvl8pPr>
            <a:lvl9pPr lvl="8" algn="ctr">
              <a:lnSpc>
                <a:spcPct val="100000"/>
              </a:lnSpc>
              <a:spcBef>
                <a:spcPts val="0"/>
              </a:spcBef>
              <a:spcAft>
                <a:spcPts val="0"/>
              </a:spcAft>
              <a:buSzPts val="2800"/>
              <a:buNone/>
              <a:defRPr sz="3200"/>
            </a:lvl9pPr>
          </a:lstStyle>
          <a:p>
            <a:endParaRPr/>
          </a:p>
        </p:txBody>
      </p:sp>
      <p:sp>
        <p:nvSpPr>
          <p:cNvPr id="227" name="Google Shape;227;p46"/>
          <p:cNvSpPr txBox="1">
            <a:spLocks noGrp="1"/>
          </p:cNvSpPr>
          <p:nvPr>
            <p:ph type="title" idx="6"/>
          </p:nvPr>
        </p:nvSpPr>
        <p:spPr>
          <a:xfrm>
            <a:off x="8389300" y="3509867"/>
            <a:ext cx="3144400" cy="30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a:lnSpc>
                <a:spcPct val="100000"/>
              </a:lnSpc>
              <a:spcBef>
                <a:spcPts val="0"/>
              </a:spcBef>
              <a:spcAft>
                <a:spcPts val="0"/>
              </a:spcAft>
              <a:buSzPts val="2800"/>
              <a:buNone/>
              <a:defRPr>
                <a:solidFill>
                  <a:srgbClr val="3E606F"/>
                </a:solidFill>
              </a:defRPr>
            </a:lvl2pPr>
            <a:lvl3pPr lvl="2" algn="ctr">
              <a:lnSpc>
                <a:spcPct val="100000"/>
              </a:lnSpc>
              <a:spcBef>
                <a:spcPts val="0"/>
              </a:spcBef>
              <a:spcAft>
                <a:spcPts val="0"/>
              </a:spcAft>
              <a:buSzPts val="2800"/>
              <a:buNone/>
              <a:defRPr>
                <a:solidFill>
                  <a:srgbClr val="3E606F"/>
                </a:solidFill>
              </a:defRPr>
            </a:lvl3pPr>
            <a:lvl4pPr lvl="3" algn="ctr">
              <a:lnSpc>
                <a:spcPct val="100000"/>
              </a:lnSpc>
              <a:spcBef>
                <a:spcPts val="0"/>
              </a:spcBef>
              <a:spcAft>
                <a:spcPts val="0"/>
              </a:spcAft>
              <a:buSzPts val="2800"/>
              <a:buNone/>
              <a:defRPr>
                <a:solidFill>
                  <a:srgbClr val="3E606F"/>
                </a:solidFill>
              </a:defRPr>
            </a:lvl4pPr>
            <a:lvl5pPr lvl="4" algn="ctr">
              <a:lnSpc>
                <a:spcPct val="100000"/>
              </a:lnSpc>
              <a:spcBef>
                <a:spcPts val="0"/>
              </a:spcBef>
              <a:spcAft>
                <a:spcPts val="0"/>
              </a:spcAft>
              <a:buSzPts val="2800"/>
              <a:buNone/>
              <a:defRPr>
                <a:solidFill>
                  <a:srgbClr val="3E606F"/>
                </a:solidFill>
              </a:defRPr>
            </a:lvl5pPr>
            <a:lvl6pPr lvl="5" algn="ctr">
              <a:lnSpc>
                <a:spcPct val="100000"/>
              </a:lnSpc>
              <a:spcBef>
                <a:spcPts val="0"/>
              </a:spcBef>
              <a:spcAft>
                <a:spcPts val="0"/>
              </a:spcAft>
              <a:buSzPts val="2800"/>
              <a:buNone/>
              <a:defRPr>
                <a:solidFill>
                  <a:srgbClr val="3E606F"/>
                </a:solidFill>
              </a:defRPr>
            </a:lvl6pPr>
            <a:lvl7pPr lvl="6" algn="ctr">
              <a:lnSpc>
                <a:spcPct val="100000"/>
              </a:lnSpc>
              <a:spcBef>
                <a:spcPts val="0"/>
              </a:spcBef>
              <a:spcAft>
                <a:spcPts val="0"/>
              </a:spcAft>
              <a:buSzPts val="2800"/>
              <a:buNone/>
              <a:defRPr>
                <a:solidFill>
                  <a:srgbClr val="3E606F"/>
                </a:solidFill>
              </a:defRPr>
            </a:lvl7pPr>
            <a:lvl8pPr lvl="7" algn="ctr">
              <a:lnSpc>
                <a:spcPct val="100000"/>
              </a:lnSpc>
              <a:spcBef>
                <a:spcPts val="0"/>
              </a:spcBef>
              <a:spcAft>
                <a:spcPts val="0"/>
              </a:spcAft>
              <a:buSzPts val="2800"/>
              <a:buNone/>
              <a:defRPr>
                <a:solidFill>
                  <a:srgbClr val="3E606F"/>
                </a:solidFill>
              </a:defRPr>
            </a:lvl8pPr>
            <a:lvl9pPr lvl="8" algn="ctr">
              <a:lnSpc>
                <a:spcPct val="100000"/>
              </a:lnSpc>
              <a:spcBef>
                <a:spcPts val="0"/>
              </a:spcBef>
              <a:spcAft>
                <a:spcPts val="0"/>
              </a:spcAft>
              <a:buSzPts val="2800"/>
              <a:buNone/>
              <a:defRPr>
                <a:solidFill>
                  <a:srgbClr val="3E606F"/>
                </a:solidFill>
              </a:defRPr>
            </a:lvl9pPr>
          </a:lstStyle>
          <a:p>
            <a:endParaRPr/>
          </a:p>
        </p:txBody>
      </p:sp>
      <p:cxnSp>
        <p:nvCxnSpPr>
          <p:cNvPr id="228" name="Google Shape;228;p46"/>
          <p:cNvCxnSpPr/>
          <p:nvPr/>
        </p:nvCxnSpPr>
        <p:spPr>
          <a:xfrm>
            <a:off x="4484039" y="3257792"/>
            <a:ext cx="0" cy="1854800"/>
          </a:xfrm>
          <a:prstGeom prst="straightConnector1">
            <a:avLst/>
          </a:prstGeom>
          <a:noFill/>
          <a:ln w="19050" cap="flat" cmpd="sng">
            <a:solidFill>
              <a:srgbClr val="A5B7C6"/>
            </a:solidFill>
            <a:prstDash val="solid"/>
            <a:round/>
            <a:headEnd type="none" w="sm" len="sm"/>
            <a:tailEnd type="none" w="sm" len="sm"/>
          </a:ln>
        </p:spPr>
      </p:cxnSp>
      <p:cxnSp>
        <p:nvCxnSpPr>
          <p:cNvPr id="229" name="Google Shape;229;p46"/>
          <p:cNvCxnSpPr/>
          <p:nvPr/>
        </p:nvCxnSpPr>
        <p:spPr>
          <a:xfrm>
            <a:off x="8110064" y="3257792"/>
            <a:ext cx="0" cy="1854800"/>
          </a:xfrm>
          <a:prstGeom prst="straightConnector1">
            <a:avLst/>
          </a:prstGeom>
          <a:noFill/>
          <a:ln w="19050" cap="flat" cmpd="sng">
            <a:solidFill>
              <a:srgbClr val="A5B7C6"/>
            </a:solidFill>
            <a:prstDash val="solid"/>
            <a:round/>
            <a:headEnd type="none" w="sm" len="sm"/>
            <a:tailEnd type="none" w="sm" len="sm"/>
          </a:ln>
        </p:spPr>
      </p:cxnSp>
      <p:sp>
        <p:nvSpPr>
          <p:cNvPr id="230" name="Google Shape;230;p46"/>
          <p:cNvSpPr txBox="1">
            <a:spLocks noGrp="1"/>
          </p:cNvSpPr>
          <p:nvPr>
            <p:ph type="title" idx="7"/>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966595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spTree>
      <p:nvGrpSpPr>
        <p:cNvPr id="1" name="Shape 231"/>
        <p:cNvGrpSpPr/>
        <p:nvPr/>
      </p:nvGrpSpPr>
      <p:grpSpPr>
        <a:xfrm>
          <a:off x="0" y="0"/>
          <a:ext cx="0" cy="0"/>
          <a:chOff x="0" y="0"/>
          <a:chExt cx="0" cy="0"/>
        </a:xfrm>
      </p:grpSpPr>
      <p:sp>
        <p:nvSpPr>
          <p:cNvPr id="232" name="Google Shape;232;p47"/>
          <p:cNvSpPr txBox="1">
            <a:spLocks noGrp="1"/>
          </p:cNvSpPr>
          <p:nvPr>
            <p:ph type="title"/>
          </p:nvPr>
        </p:nvSpPr>
        <p:spPr>
          <a:xfrm>
            <a:off x="1060597" y="24574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33" name="Google Shape;233;p47"/>
          <p:cNvSpPr txBox="1">
            <a:spLocks noGrp="1"/>
          </p:cNvSpPr>
          <p:nvPr>
            <p:ph type="title" idx="2"/>
          </p:nvPr>
        </p:nvSpPr>
        <p:spPr>
          <a:xfrm>
            <a:off x="1060400" y="2916267"/>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
        <p:nvSpPr>
          <p:cNvPr id="234" name="Google Shape;234;p47"/>
          <p:cNvSpPr txBox="1">
            <a:spLocks noGrp="1"/>
          </p:cNvSpPr>
          <p:nvPr>
            <p:ph type="title" idx="3"/>
          </p:nvPr>
        </p:nvSpPr>
        <p:spPr>
          <a:xfrm>
            <a:off x="4724948" y="24574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35" name="Google Shape;235;p47"/>
          <p:cNvSpPr txBox="1">
            <a:spLocks noGrp="1"/>
          </p:cNvSpPr>
          <p:nvPr>
            <p:ph type="title" idx="4"/>
          </p:nvPr>
        </p:nvSpPr>
        <p:spPr>
          <a:xfrm>
            <a:off x="4724851" y="2916267"/>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
        <p:nvSpPr>
          <p:cNvPr id="236" name="Google Shape;236;p47"/>
          <p:cNvSpPr txBox="1">
            <a:spLocks noGrp="1"/>
          </p:cNvSpPr>
          <p:nvPr>
            <p:ph type="title" idx="5"/>
          </p:nvPr>
        </p:nvSpPr>
        <p:spPr>
          <a:xfrm>
            <a:off x="8389397" y="2457467"/>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37" name="Google Shape;237;p47"/>
          <p:cNvSpPr txBox="1">
            <a:spLocks noGrp="1"/>
          </p:cNvSpPr>
          <p:nvPr>
            <p:ph type="title" idx="6"/>
          </p:nvPr>
        </p:nvSpPr>
        <p:spPr>
          <a:xfrm>
            <a:off x="8389300" y="2916267"/>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cxnSp>
        <p:nvCxnSpPr>
          <p:cNvPr id="238" name="Google Shape;238;p47"/>
          <p:cNvCxnSpPr/>
          <p:nvPr/>
        </p:nvCxnSpPr>
        <p:spPr>
          <a:xfrm>
            <a:off x="4484033" y="2314409"/>
            <a:ext cx="0" cy="3964800"/>
          </a:xfrm>
          <a:prstGeom prst="straightConnector1">
            <a:avLst/>
          </a:prstGeom>
          <a:noFill/>
          <a:ln w="19050" cap="flat" cmpd="sng">
            <a:solidFill>
              <a:srgbClr val="A5B7C6"/>
            </a:solidFill>
            <a:prstDash val="solid"/>
            <a:round/>
            <a:headEnd type="none" w="sm" len="sm"/>
            <a:tailEnd type="none" w="sm" len="sm"/>
          </a:ln>
        </p:spPr>
      </p:cxnSp>
      <p:cxnSp>
        <p:nvCxnSpPr>
          <p:cNvPr id="239" name="Google Shape;239;p47"/>
          <p:cNvCxnSpPr/>
          <p:nvPr/>
        </p:nvCxnSpPr>
        <p:spPr>
          <a:xfrm>
            <a:off x="8110067" y="2314409"/>
            <a:ext cx="0" cy="3964800"/>
          </a:xfrm>
          <a:prstGeom prst="straightConnector1">
            <a:avLst/>
          </a:prstGeom>
          <a:noFill/>
          <a:ln w="19050" cap="flat" cmpd="sng">
            <a:solidFill>
              <a:srgbClr val="A5B7C6"/>
            </a:solidFill>
            <a:prstDash val="solid"/>
            <a:round/>
            <a:headEnd type="none" w="sm" len="sm"/>
            <a:tailEnd type="none" w="sm" len="sm"/>
          </a:ln>
        </p:spPr>
      </p:cxnSp>
      <p:sp>
        <p:nvSpPr>
          <p:cNvPr id="240" name="Google Shape;240;p47"/>
          <p:cNvSpPr txBox="1">
            <a:spLocks noGrp="1"/>
          </p:cNvSpPr>
          <p:nvPr>
            <p:ph type="title" idx="7"/>
          </p:nvPr>
        </p:nvSpPr>
        <p:spPr>
          <a:xfrm>
            <a:off x="1060597" y="4567633"/>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41" name="Google Shape;241;p47"/>
          <p:cNvSpPr txBox="1">
            <a:spLocks noGrp="1"/>
          </p:cNvSpPr>
          <p:nvPr>
            <p:ph type="title" idx="8"/>
          </p:nvPr>
        </p:nvSpPr>
        <p:spPr>
          <a:xfrm>
            <a:off x="1060400" y="5026433"/>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
        <p:nvSpPr>
          <p:cNvPr id="242" name="Google Shape;242;p47"/>
          <p:cNvSpPr txBox="1">
            <a:spLocks noGrp="1"/>
          </p:cNvSpPr>
          <p:nvPr>
            <p:ph type="title" idx="9"/>
          </p:nvPr>
        </p:nvSpPr>
        <p:spPr>
          <a:xfrm>
            <a:off x="4724948" y="4567633"/>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43" name="Google Shape;243;p47"/>
          <p:cNvSpPr txBox="1">
            <a:spLocks noGrp="1"/>
          </p:cNvSpPr>
          <p:nvPr>
            <p:ph type="title" idx="13"/>
          </p:nvPr>
        </p:nvSpPr>
        <p:spPr>
          <a:xfrm>
            <a:off x="4724851" y="5026433"/>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
        <p:nvSpPr>
          <p:cNvPr id="244" name="Google Shape;244;p47"/>
          <p:cNvSpPr txBox="1">
            <a:spLocks noGrp="1"/>
          </p:cNvSpPr>
          <p:nvPr>
            <p:ph type="title" idx="14"/>
          </p:nvPr>
        </p:nvSpPr>
        <p:spPr>
          <a:xfrm>
            <a:off x="8389397" y="4567633"/>
            <a:ext cx="3144400" cy="60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45" name="Google Shape;245;p47"/>
          <p:cNvSpPr txBox="1">
            <a:spLocks noGrp="1"/>
          </p:cNvSpPr>
          <p:nvPr>
            <p:ph type="title" idx="15"/>
          </p:nvPr>
        </p:nvSpPr>
        <p:spPr>
          <a:xfrm>
            <a:off x="8389300" y="5026433"/>
            <a:ext cx="31444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
        <p:nvSpPr>
          <p:cNvPr id="246" name="Google Shape;246;p47"/>
          <p:cNvSpPr txBox="1">
            <a:spLocks noGrp="1"/>
          </p:cNvSpPr>
          <p:nvPr>
            <p:ph type="title" idx="16"/>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0897436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D77B-9A5A-4F3D-8683-8329324BA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CEA931-9C1B-4908-B636-9C06E30F9F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BF9D07-E777-4FB5-9EB4-02ED62AF6DD2}"/>
              </a:ext>
            </a:extLst>
          </p:cNvPr>
          <p:cNvSpPr>
            <a:spLocks noGrp="1"/>
          </p:cNvSpPr>
          <p:nvPr>
            <p:ph type="dt" sz="half" idx="10"/>
          </p:nvPr>
        </p:nvSpPr>
        <p:spPr/>
        <p:txBody>
          <a:bodyPr/>
          <a:lstStyle/>
          <a:p>
            <a:fld id="{EB61BC8B-D87B-4DA4-AFFD-C0C27EE3F24A}" type="datetime1">
              <a:rPr lang="en-US" smtClean="0"/>
              <a:t>4/22/2022</a:t>
            </a:fld>
            <a:endParaRPr lang="en-US"/>
          </a:p>
        </p:txBody>
      </p:sp>
      <p:sp>
        <p:nvSpPr>
          <p:cNvPr id="5" name="Footer Placeholder 4">
            <a:extLst>
              <a:ext uri="{FF2B5EF4-FFF2-40B4-BE49-F238E27FC236}">
                <a16:creationId xmlns:a16="http://schemas.microsoft.com/office/drawing/2014/main" id="{58A85E47-14C0-4F23-88CC-11B588F51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5A90F-EC2E-4485-82B3-18E0602D8F67}"/>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24691127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xfrm>
            <a:off x="1060400" y="517533"/>
            <a:ext cx="100712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733" b="1">
                <a:solidFill>
                  <a:srgbClr val="193441"/>
                </a:solidFill>
                <a:latin typeface="Roboto"/>
                <a:ea typeface="Roboto"/>
                <a:cs typeface="Roboto"/>
                <a:sym typeface="Roboto"/>
              </a:defRPr>
            </a:lvl1pPr>
            <a:lvl2pPr lvl="1" algn="ctr">
              <a:lnSpc>
                <a:spcPct val="100000"/>
              </a:lnSpc>
              <a:spcBef>
                <a:spcPts val="0"/>
              </a:spcBef>
              <a:spcAft>
                <a:spcPts val="0"/>
              </a:spcAft>
              <a:buSzPts val="2800"/>
              <a:buNone/>
              <a:defRPr sz="3200" b="1">
                <a:solidFill>
                  <a:srgbClr val="193441"/>
                </a:solidFill>
                <a:latin typeface="Roboto"/>
                <a:ea typeface="Roboto"/>
                <a:cs typeface="Roboto"/>
                <a:sym typeface="Roboto"/>
              </a:defRPr>
            </a:lvl2pPr>
            <a:lvl3pPr lvl="2" algn="ctr">
              <a:lnSpc>
                <a:spcPct val="100000"/>
              </a:lnSpc>
              <a:spcBef>
                <a:spcPts val="0"/>
              </a:spcBef>
              <a:spcAft>
                <a:spcPts val="0"/>
              </a:spcAft>
              <a:buSzPts val="2800"/>
              <a:buNone/>
              <a:defRPr sz="3200" b="1">
                <a:solidFill>
                  <a:srgbClr val="193441"/>
                </a:solidFill>
                <a:latin typeface="Roboto"/>
                <a:ea typeface="Roboto"/>
                <a:cs typeface="Roboto"/>
                <a:sym typeface="Roboto"/>
              </a:defRPr>
            </a:lvl3pPr>
            <a:lvl4pPr lvl="3" algn="ctr">
              <a:lnSpc>
                <a:spcPct val="100000"/>
              </a:lnSpc>
              <a:spcBef>
                <a:spcPts val="0"/>
              </a:spcBef>
              <a:spcAft>
                <a:spcPts val="0"/>
              </a:spcAft>
              <a:buSzPts val="2800"/>
              <a:buNone/>
              <a:defRPr sz="3200" b="1">
                <a:solidFill>
                  <a:srgbClr val="193441"/>
                </a:solidFill>
                <a:latin typeface="Roboto"/>
                <a:ea typeface="Roboto"/>
                <a:cs typeface="Roboto"/>
                <a:sym typeface="Roboto"/>
              </a:defRPr>
            </a:lvl4pPr>
            <a:lvl5pPr lvl="4" algn="ctr">
              <a:lnSpc>
                <a:spcPct val="100000"/>
              </a:lnSpc>
              <a:spcBef>
                <a:spcPts val="0"/>
              </a:spcBef>
              <a:spcAft>
                <a:spcPts val="0"/>
              </a:spcAft>
              <a:buSzPts val="2800"/>
              <a:buNone/>
              <a:defRPr sz="3200" b="1">
                <a:solidFill>
                  <a:srgbClr val="193441"/>
                </a:solidFill>
                <a:latin typeface="Roboto"/>
                <a:ea typeface="Roboto"/>
                <a:cs typeface="Roboto"/>
                <a:sym typeface="Roboto"/>
              </a:defRPr>
            </a:lvl5pPr>
            <a:lvl6pPr lvl="5" algn="ctr">
              <a:lnSpc>
                <a:spcPct val="100000"/>
              </a:lnSpc>
              <a:spcBef>
                <a:spcPts val="0"/>
              </a:spcBef>
              <a:spcAft>
                <a:spcPts val="0"/>
              </a:spcAft>
              <a:buSzPts val="2800"/>
              <a:buNone/>
              <a:defRPr sz="3200" b="1">
                <a:solidFill>
                  <a:srgbClr val="193441"/>
                </a:solidFill>
                <a:latin typeface="Roboto"/>
                <a:ea typeface="Roboto"/>
                <a:cs typeface="Roboto"/>
                <a:sym typeface="Roboto"/>
              </a:defRPr>
            </a:lvl6pPr>
            <a:lvl7pPr lvl="6" algn="ctr">
              <a:lnSpc>
                <a:spcPct val="100000"/>
              </a:lnSpc>
              <a:spcBef>
                <a:spcPts val="0"/>
              </a:spcBef>
              <a:spcAft>
                <a:spcPts val="0"/>
              </a:spcAft>
              <a:buSzPts val="2800"/>
              <a:buNone/>
              <a:defRPr sz="3200" b="1">
                <a:solidFill>
                  <a:srgbClr val="193441"/>
                </a:solidFill>
                <a:latin typeface="Roboto"/>
                <a:ea typeface="Roboto"/>
                <a:cs typeface="Roboto"/>
                <a:sym typeface="Roboto"/>
              </a:defRPr>
            </a:lvl7pPr>
            <a:lvl8pPr lvl="7" algn="ctr">
              <a:lnSpc>
                <a:spcPct val="100000"/>
              </a:lnSpc>
              <a:spcBef>
                <a:spcPts val="0"/>
              </a:spcBef>
              <a:spcAft>
                <a:spcPts val="0"/>
              </a:spcAft>
              <a:buSzPts val="2800"/>
              <a:buNone/>
              <a:defRPr sz="3200" b="1">
                <a:solidFill>
                  <a:srgbClr val="193441"/>
                </a:solidFill>
                <a:latin typeface="Roboto"/>
                <a:ea typeface="Roboto"/>
                <a:cs typeface="Roboto"/>
                <a:sym typeface="Roboto"/>
              </a:defRPr>
            </a:lvl8pPr>
            <a:lvl9pPr lvl="8" algn="ctr">
              <a:lnSpc>
                <a:spcPct val="100000"/>
              </a:lnSpc>
              <a:spcBef>
                <a:spcPts val="0"/>
              </a:spcBef>
              <a:spcAft>
                <a:spcPts val="0"/>
              </a:spcAft>
              <a:buSzPts val="2800"/>
              <a:buNone/>
              <a:defRPr sz="3200"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06708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3E606F"/>
        </a:solidFill>
        <a:effectLst/>
      </p:bgPr>
    </p:bg>
    <p:spTree>
      <p:nvGrpSpPr>
        <p:cNvPr id="1" name="Shape 249"/>
        <p:cNvGrpSpPr/>
        <p:nvPr/>
      </p:nvGrpSpPr>
      <p:grpSpPr>
        <a:xfrm>
          <a:off x="0" y="0"/>
          <a:ext cx="0" cy="0"/>
          <a:chOff x="0" y="0"/>
          <a:chExt cx="0" cy="0"/>
        </a:xfrm>
      </p:grpSpPr>
      <p:sp>
        <p:nvSpPr>
          <p:cNvPr id="250" name="Google Shape;250;p49"/>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9000"/>
              <a:buNone/>
              <a:defRPr sz="12000">
                <a:solidFill>
                  <a:schemeClr val="lt1"/>
                </a:solidFill>
              </a:defRPr>
            </a:lvl1pPr>
            <a:lvl2pPr lvl="1" algn="ctr">
              <a:lnSpc>
                <a:spcPct val="100000"/>
              </a:lnSpc>
              <a:spcBef>
                <a:spcPts val="0"/>
              </a:spcBef>
              <a:spcAft>
                <a:spcPts val="0"/>
              </a:spcAft>
              <a:buClr>
                <a:schemeClr val="lt1"/>
              </a:buClr>
              <a:buSzPts val="12000"/>
              <a:buNone/>
              <a:defRPr sz="16000">
                <a:solidFill>
                  <a:schemeClr val="lt1"/>
                </a:solidFill>
              </a:defRPr>
            </a:lvl2pPr>
            <a:lvl3pPr lvl="2" algn="ctr">
              <a:lnSpc>
                <a:spcPct val="100000"/>
              </a:lnSpc>
              <a:spcBef>
                <a:spcPts val="0"/>
              </a:spcBef>
              <a:spcAft>
                <a:spcPts val="0"/>
              </a:spcAft>
              <a:buClr>
                <a:schemeClr val="lt1"/>
              </a:buClr>
              <a:buSzPts val="12000"/>
              <a:buNone/>
              <a:defRPr sz="16000">
                <a:solidFill>
                  <a:schemeClr val="lt1"/>
                </a:solidFill>
              </a:defRPr>
            </a:lvl3pPr>
            <a:lvl4pPr lvl="3" algn="ctr">
              <a:lnSpc>
                <a:spcPct val="100000"/>
              </a:lnSpc>
              <a:spcBef>
                <a:spcPts val="0"/>
              </a:spcBef>
              <a:spcAft>
                <a:spcPts val="0"/>
              </a:spcAft>
              <a:buClr>
                <a:schemeClr val="lt1"/>
              </a:buClr>
              <a:buSzPts val="12000"/>
              <a:buNone/>
              <a:defRPr sz="16000">
                <a:solidFill>
                  <a:schemeClr val="lt1"/>
                </a:solidFill>
              </a:defRPr>
            </a:lvl4pPr>
            <a:lvl5pPr lvl="4" algn="ctr">
              <a:lnSpc>
                <a:spcPct val="100000"/>
              </a:lnSpc>
              <a:spcBef>
                <a:spcPts val="0"/>
              </a:spcBef>
              <a:spcAft>
                <a:spcPts val="0"/>
              </a:spcAft>
              <a:buClr>
                <a:schemeClr val="lt1"/>
              </a:buClr>
              <a:buSzPts val="12000"/>
              <a:buNone/>
              <a:defRPr sz="16000">
                <a:solidFill>
                  <a:schemeClr val="lt1"/>
                </a:solidFill>
              </a:defRPr>
            </a:lvl5pPr>
            <a:lvl6pPr lvl="5" algn="ctr">
              <a:lnSpc>
                <a:spcPct val="100000"/>
              </a:lnSpc>
              <a:spcBef>
                <a:spcPts val="0"/>
              </a:spcBef>
              <a:spcAft>
                <a:spcPts val="0"/>
              </a:spcAft>
              <a:buClr>
                <a:schemeClr val="lt1"/>
              </a:buClr>
              <a:buSzPts val="12000"/>
              <a:buNone/>
              <a:defRPr sz="16000">
                <a:solidFill>
                  <a:schemeClr val="lt1"/>
                </a:solidFill>
              </a:defRPr>
            </a:lvl6pPr>
            <a:lvl7pPr lvl="6" algn="ctr">
              <a:lnSpc>
                <a:spcPct val="100000"/>
              </a:lnSpc>
              <a:spcBef>
                <a:spcPts val="0"/>
              </a:spcBef>
              <a:spcAft>
                <a:spcPts val="0"/>
              </a:spcAft>
              <a:buClr>
                <a:schemeClr val="lt1"/>
              </a:buClr>
              <a:buSzPts val="12000"/>
              <a:buNone/>
              <a:defRPr sz="16000">
                <a:solidFill>
                  <a:schemeClr val="lt1"/>
                </a:solidFill>
              </a:defRPr>
            </a:lvl7pPr>
            <a:lvl8pPr lvl="7" algn="ctr">
              <a:lnSpc>
                <a:spcPct val="100000"/>
              </a:lnSpc>
              <a:spcBef>
                <a:spcPts val="0"/>
              </a:spcBef>
              <a:spcAft>
                <a:spcPts val="0"/>
              </a:spcAft>
              <a:buClr>
                <a:schemeClr val="lt1"/>
              </a:buClr>
              <a:buSzPts val="12000"/>
              <a:buNone/>
              <a:defRPr sz="16000">
                <a:solidFill>
                  <a:schemeClr val="lt1"/>
                </a:solidFill>
              </a:defRPr>
            </a:lvl8pPr>
            <a:lvl9pPr lvl="8" algn="ctr">
              <a:lnSpc>
                <a:spcPct val="100000"/>
              </a:lnSpc>
              <a:spcBef>
                <a:spcPts val="0"/>
              </a:spcBef>
              <a:spcAft>
                <a:spcPts val="0"/>
              </a:spcAft>
              <a:buClr>
                <a:schemeClr val="lt1"/>
              </a:buClr>
              <a:buSzPts val="12000"/>
              <a:buNone/>
              <a:defRPr sz="16000">
                <a:solidFill>
                  <a:schemeClr val="lt1"/>
                </a:solidFill>
              </a:defRPr>
            </a:lvl9pPr>
          </a:lstStyle>
          <a:p>
            <a:r>
              <a:t>xx%</a:t>
            </a:r>
          </a:p>
        </p:txBody>
      </p:sp>
      <p:sp>
        <p:nvSpPr>
          <p:cNvPr id="251" name="Google Shape;251;p49"/>
          <p:cNvSpPr txBox="1">
            <a:spLocks noGrp="1"/>
          </p:cNvSpPr>
          <p:nvPr>
            <p:ph type="title" idx="2"/>
          </p:nvPr>
        </p:nvSpPr>
        <p:spPr>
          <a:xfrm>
            <a:off x="1156400" y="3971367"/>
            <a:ext cx="9879200" cy="99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Font typeface="Roboto"/>
              <a:buNone/>
              <a:defRPr sz="2133">
                <a:solidFill>
                  <a:srgbClr val="FFFFFF"/>
                </a:solidFill>
                <a:latin typeface="Roboto"/>
                <a:ea typeface="Roboto"/>
                <a:cs typeface="Roboto"/>
                <a:sym typeface="Roboto"/>
              </a:defRPr>
            </a:lvl1pPr>
            <a:lvl2pPr lvl="1" algn="ctr">
              <a:lnSpc>
                <a:spcPct val="100000"/>
              </a:lnSpc>
              <a:spcBef>
                <a:spcPts val="0"/>
              </a:spcBef>
              <a:spcAft>
                <a:spcPts val="0"/>
              </a:spcAft>
              <a:buClr>
                <a:srgbClr val="FFFFFF"/>
              </a:buClr>
              <a:buSzPts val="1200"/>
              <a:buNone/>
              <a:defRPr sz="1600">
                <a:solidFill>
                  <a:srgbClr val="FFFFFF"/>
                </a:solidFill>
              </a:defRPr>
            </a:lvl2pPr>
            <a:lvl3pPr lvl="2" algn="ctr">
              <a:lnSpc>
                <a:spcPct val="100000"/>
              </a:lnSpc>
              <a:spcBef>
                <a:spcPts val="0"/>
              </a:spcBef>
              <a:spcAft>
                <a:spcPts val="0"/>
              </a:spcAft>
              <a:buClr>
                <a:srgbClr val="FFFFFF"/>
              </a:buClr>
              <a:buSzPts val="1200"/>
              <a:buNone/>
              <a:defRPr sz="1600">
                <a:solidFill>
                  <a:srgbClr val="FFFFFF"/>
                </a:solidFill>
              </a:defRPr>
            </a:lvl3pPr>
            <a:lvl4pPr lvl="3" algn="ctr">
              <a:lnSpc>
                <a:spcPct val="100000"/>
              </a:lnSpc>
              <a:spcBef>
                <a:spcPts val="0"/>
              </a:spcBef>
              <a:spcAft>
                <a:spcPts val="0"/>
              </a:spcAft>
              <a:buClr>
                <a:srgbClr val="FFFFFF"/>
              </a:buClr>
              <a:buSzPts val="1200"/>
              <a:buNone/>
              <a:defRPr sz="1600">
                <a:solidFill>
                  <a:srgbClr val="FFFFFF"/>
                </a:solidFill>
              </a:defRPr>
            </a:lvl4pPr>
            <a:lvl5pPr lvl="4" algn="ctr">
              <a:lnSpc>
                <a:spcPct val="100000"/>
              </a:lnSpc>
              <a:spcBef>
                <a:spcPts val="0"/>
              </a:spcBef>
              <a:spcAft>
                <a:spcPts val="0"/>
              </a:spcAft>
              <a:buClr>
                <a:srgbClr val="FFFFFF"/>
              </a:buClr>
              <a:buSzPts val="1200"/>
              <a:buNone/>
              <a:defRPr sz="1600">
                <a:solidFill>
                  <a:srgbClr val="FFFFFF"/>
                </a:solidFill>
              </a:defRPr>
            </a:lvl5pPr>
            <a:lvl6pPr lvl="5" algn="ctr">
              <a:lnSpc>
                <a:spcPct val="100000"/>
              </a:lnSpc>
              <a:spcBef>
                <a:spcPts val="0"/>
              </a:spcBef>
              <a:spcAft>
                <a:spcPts val="0"/>
              </a:spcAft>
              <a:buClr>
                <a:srgbClr val="FFFFFF"/>
              </a:buClr>
              <a:buSzPts val="1200"/>
              <a:buNone/>
              <a:defRPr sz="1600">
                <a:solidFill>
                  <a:srgbClr val="FFFFFF"/>
                </a:solidFill>
              </a:defRPr>
            </a:lvl6pPr>
            <a:lvl7pPr lvl="6" algn="ctr">
              <a:lnSpc>
                <a:spcPct val="100000"/>
              </a:lnSpc>
              <a:spcBef>
                <a:spcPts val="0"/>
              </a:spcBef>
              <a:spcAft>
                <a:spcPts val="0"/>
              </a:spcAft>
              <a:buClr>
                <a:srgbClr val="FFFFFF"/>
              </a:buClr>
              <a:buSzPts val="1200"/>
              <a:buNone/>
              <a:defRPr sz="1600">
                <a:solidFill>
                  <a:srgbClr val="FFFFFF"/>
                </a:solidFill>
              </a:defRPr>
            </a:lvl7pPr>
            <a:lvl8pPr lvl="7" algn="ctr">
              <a:lnSpc>
                <a:spcPct val="100000"/>
              </a:lnSpc>
              <a:spcBef>
                <a:spcPts val="0"/>
              </a:spcBef>
              <a:spcAft>
                <a:spcPts val="0"/>
              </a:spcAft>
              <a:buClr>
                <a:srgbClr val="FFFFFF"/>
              </a:buClr>
              <a:buSzPts val="1200"/>
              <a:buNone/>
              <a:defRPr sz="1600">
                <a:solidFill>
                  <a:srgbClr val="FFFFFF"/>
                </a:solidFill>
              </a:defRPr>
            </a:lvl8pPr>
            <a:lvl9pPr lvl="8" algn="ctr">
              <a:lnSpc>
                <a:spcPct val="100000"/>
              </a:lnSpc>
              <a:spcBef>
                <a:spcPts val="0"/>
              </a:spcBef>
              <a:spcAft>
                <a:spcPts val="0"/>
              </a:spcAft>
              <a:buClr>
                <a:srgbClr val="FFFFFF"/>
              </a:buClr>
              <a:buSzPts val="1200"/>
              <a:buNone/>
              <a:defRPr sz="1600">
                <a:solidFill>
                  <a:srgbClr val="FFFFFF"/>
                </a:solidFill>
              </a:defRPr>
            </a:lvl9pPr>
          </a:lstStyle>
          <a:p>
            <a:endParaRPr/>
          </a:p>
        </p:txBody>
      </p:sp>
    </p:spTree>
    <p:extLst>
      <p:ext uri="{BB962C8B-B14F-4D97-AF65-F5344CB8AC3E}">
        <p14:creationId xmlns:p14="http://schemas.microsoft.com/office/powerpoint/2010/main" val="7258390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mpty slide 5">
  <p:cSld name="Empty slide 5">
    <p:spTree>
      <p:nvGrpSpPr>
        <p:cNvPr id="1" name="Shape 252"/>
        <p:cNvGrpSpPr/>
        <p:nvPr/>
      </p:nvGrpSpPr>
      <p:grpSpPr>
        <a:xfrm>
          <a:off x="0" y="0"/>
          <a:ext cx="0" cy="0"/>
          <a:chOff x="0" y="0"/>
          <a:chExt cx="0" cy="0"/>
        </a:xfrm>
      </p:grpSpPr>
      <p:sp>
        <p:nvSpPr>
          <p:cNvPr id="253" name="Google Shape;253;p50"/>
          <p:cNvSpPr/>
          <p:nvPr/>
        </p:nvSpPr>
        <p:spPr>
          <a:xfrm>
            <a:off x="-60667" y="5228600"/>
            <a:ext cx="12264800" cy="1629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 name="Google Shape;254;p50"/>
          <p:cNvSpPr/>
          <p:nvPr/>
        </p:nvSpPr>
        <p:spPr>
          <a:xfrm>
            <a:off x="0" y="665833"/>
            <a:ext cx="3768400" cy="591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 name="Google Shape;255;p50"/>
          <p:cNvSpPr/>
          <p:nvPr/>
        </p:nvSpPr>
        <p:spPr>
          <a:xfrm>
            <a:off x="0" y="1301933"/>
            <a:ext cx="4845200" cy="5912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 name="Google Shape;256;p50"/>
          <p:cNvSpPr txBox="1">
            <a:spLocks noGrp="1"/>
          </p:cNvSpPr>
          <p:nvPr>
            <p:ph type="title"/>
          </p:nvPr>
        </p:nvSpPr>
        <p:spPr>
          <a:xfrm>
            <a:off x="554167" y="771964"/>
            <a:ext cx="5618400" cy="1233200"/>
          </a:xfrm>
          <a:prstGeom prst="rect">
            <a:avLst/>
          </a:prstGeom>
          <a:noFill/>
          <a:ln>
            <a:noFill/>
          </a:ln>
        </p:spPr>
        <p:txBody>
          <a:bodyPr spcFirstLastPara="1" wrap="square" lIns="91425" tIns="91425" rIns="91425" bIns="91425" anchor="ctr" anchorCtr="0">
            <a:noAutofit/>
          </a:bodyPr>
          <a:lstStyle>
            <a:lvl1pPr lvl="0" algn="l">
              <a:lnSpc>
                <a:spcPct val="150000"/>
              </a:lnSpc>
              <a:spcBef>
                <a:spcPts val="0"/>
              </a:spcBef>
              <a:spcAft>
                <a:spcPts val="0"/>
              </a:spcAft>
              <a:buClr>
                <a:srgbClr val="FFFFFF"/>
              </a:buClr>
              <a:buSzPts val="2000"/>
              <a:buNone/>
              <a:defRPr sz="2667" b="1">
                <a:solidFill>
                  <a:srgbClr val="FFFFFF"/>
                </a:solidFill>
                <a:latin typeface="Roboto"/>
                <a:ea typeface="Roboto"/>
                <a:cs typeface="Roboto"/>
                <a:sym typeface="Roboto"/>
              </a:defRPr>
            </a:lvl1pPr>
            <a:lvl2pPr lvl="1" algn="l">
              <a:lnSpc>
                <a:spcPct val="150000"/>
              </a:lnSpc>
              <a:spcBef>
                <a:spcPts val="0"/>
              </a:spcBef>
              <a:spcAft>
                <a:spcPts val="0"/>
              </a:spcAft>
              <a:buClr>
                <a:srgbClr val="FFFFFF"/>
              </a:buClr>
              <a:buSzPts val="2000"/>
              <a:buNone/>
              <a:defRPr sz="2667">
                <a:solidFill>
                  <a:srgbClr val="FFFFFF"/>
                </a:solidFill>
              </a:defRPr>
            </a:lvl2pPr>
            <a:lvl3pPr lvl="2" algn="l">
              <a:lnSpc>
                <a:spcPct val="150000"/>
              </a:lnSpc>
              <a:spcBef>
                <a:spcPts val="0"/>
              </a:spcBef>
              <a:spcAft>
                <a:spcPts val="0"/>
              </a:spcAft>
              <a:buClr>
                <a:srgbClr val="FFFFFF"/>
              </a:buClr>
              <a:buSzPts val="2000"/>
              <a:buNone/>
              <a:defRPr sz="2667">
                <a:solidFill>
                  <a:srgbClr val="FFFFFF"/>
                </a:solidFill>
              </a:defRPr>
            </a:lvl3pPr>
            <a:lvl4pPr lvl="3" algn="l">
              <a:lnSpc>
                <a:spcPct val="150000"/>
              </a:lnSpc>
              <a:spcBef>
                <a:spcPts val="0"/>
              </a:spcBef>
              <a:spcAft>
                <a:spcPts val="0"/>
              </a:spcAft>
              <a:buClr>
                <a:srgbClr val="FFFFFF"/>
              </a:buClr>
              <a:buSzPts val="2000"/>
              <a:buNone/>
              <a:defRPr sz="2667">
                <a:solidFill>
                  <a:srgbClr val="FFFFFF"/>
                </a:solidFill>
              </a:defRPr>
            </a:lvl4pPr>
            <a:lvl5pPr lvl="4" algn="l">
              <a:lnSpc>
                <a:spcPct val="150000"/>
              </a:lnSpc>
              <a:spcBef>
                <a:spcPts val="0"/>
              </a:spcBef>
              <a:spcAft>
                <a:spcPts val="0"/>
              </a:spcAft>
              <a:buClr>
                <a:srgbClr val="FFFFFF"/>
              </a:buClr>
              <a:buSzPts val="2000"/>
              <a:buNone/>
              <a:defRPr sz="2667">
                <a:solidFill>
                  <a:srgbClr val="FFFFFF"/>
                </a:solidFill>
              </a:defRPr>
            </a:lvl5pPr>
            <a:lvl6pPr lvl="5" algn="l">
              <a:lnSpc>
                <a:spcPct val="150000"/>
              </a:lnSpc>
              <a:spcBef>
                <a:spcPts val="0"/>
              </a:spcBef>
              <a:spcAft>
                <a:spcPts val="0"/>
              </a:spcAft>
              <a:buClr>
                <a:srgbClr val="FFFFFF"/>
              </a:buClr>
              <a:buSzPts val="2000"/>
              <a:buNone/>
              <a:defRPr sz="2667">
                <a:solidFill>
                  <a:srgbClr val="FFFFFF"/>
                </a:solidFill>
              </a:defRPr>
            </a:lvl6pPr>
            <a:lvl7pPr lvl="6" algn="l">
              <a:lnSpc>
                <a:spcPct val="150000"/>
              </a:lnSpc>
              <a:spcBef>
                <a:spcPts val="0"/>
              </a:spcBef>
              <a:spcAft>
                <a:spcPts val="0"/>
              </a:spcAft>
              <a:buClr>
                <a:srgbClr val="FFFFFF"/>
              </a:buClr>
              <a:buSzPts val="2000"/>
              <a:buNone/>
              <a:defRPr sz="2667">
                <a:solidFill>
                  <a:srgbClr val="FFFFFF"/>
                </a:solidFill>
              </a:defRPr>
            </a:lvl7pPr>
            <a:lvl8pPr lvl="7" algn="l">
              <a:lnSpc>
                <a:spcPct val="150000"/>
              </a:lnSpc>
              <a:spcBef>
                <a:spcPts val="0"/>
              </a:spcBef>
              <a:spcAft>
                <a:spcPts val="0"/>
              </a:spcAft>
              <a:buClr>
                <a:srgbClr val="FFFFFF"/>
              </a:buClr>
              <a:buSzPts val="2000"/>
              <a:buNone/>
              <a:defRPr sz="2667">
                <a:solidFill>
                  <a:srgbClr val="FFFFFF"/>
                </a:solidFill>
              </a:defRPr>
            </a:lvl8pPr>
            <a:lvl9pPr lvl="8" algn="l">
              <a:lnSpc>
                <a:spcPct val="150000"/>
              </a:lnSpc>
              <a:spcBef>
                <a:spcPts val="0"/>
              </a:spcBef>
              <a:spcAft>
                <a:spcPts val="0"/>
              </a:spcAft>
              <a:buClr>
                <a:srgbClr val="FFFFFF"/>
              </a:buClr>
              <a:buSzPts val="2000"/>
              <a:buNone/>
              <a:defRPr sz="2667">
                <a:solidFill>
                  <a:srgbClr val="FFFFFF"/>
                </a:solidFill>
              </a:defRPr>
            </a:lvl9pPr>
          </a:lstStyle>
          <a:p>
            <a:endParaRPr/>
          </a:p>
        </p:txBody>
      </p:sp>
      <p:sp>
        <p:nvSpPr>
          <p:cNvPr id="257" name="Google Shape;257;p50"/>
          <p:cNvSpPr txBox="1">
            <a:spLocks noGrp="1"/>
          </p:cNvSpPr>
          <p:nvPr>
            <p:ph type="title" idx="2"/>
          </p:nvPr>
        </p:nvSpPr>
        <p:spPr>
          <a:xfrm>
            <a:off x="1273732" y="5822233"/>
            <a:ext cx="9596000" cy="60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400"/>
              <a:buNone/>
              <a:defRPr sz="1867" b="1">
                <a:solidFill>
                  <a:srgbClr val="FFFFFF"/>
                </a:solidFill>
                <a:latin typeface="Roboto"/>
                <a:ea typeface="Roboto"/>
                <a:cs typeface="Roboto"/>
                <a:sym typeface="Roboto"/>
              </a:defRPr>
            </a:lvl1pPr>
            <a:lvl2pPr lvl="1" algn="ctr">
              <a:lnSpc>
                <a:spcPct val="100000"/>
              </a:lnSpc>
              <a:spcBef>
                <a:spcPts val="0"/>
              </a:spcBef>
              <a:spcAft>
                <a:spcPts val="0"/>
              </a:spcAft>
              <a:buClr>
                <a:srgbClr val="FFFFFF"/>
              </a:buClr>
              <a:buSzPts val="1400"/>
              <a:buNone/>
              <a:defRPr sz="1867">
                <a:solidFill>
                  <a:srgbClr val="FFFFFF"/>
                </a:solidFill>
              </a:defRPr>
            </a:lvl2pPr>
            <a:lvl3pPr lvl="2" algn="ctr">
              <a:lnSpc>
                <a:spcPct val="100000"/>
              </a:lnSpc>
              <a:spcBef>
                <a:spcPts val="0"/>
              </a:spcBef>
              <a:spcAft>
                <a:spcPts val="0"/>
              </a:spcAft>
              <a:buClr>
                <a:srgbClr val="FFFFFF"/>
              </a:buClr>
              <a:buSzPts val="1400"/>
              <a:buNone/>
              <a:defRPr sz="1867">
                <a:solidFill>
                  <a:srgbClr val="FFFFFF"/>
                </a:solidFill>
              </a:defRPr>
            </a:lvl3pPr>
            <a:lvl4pPr lvl="3" algn="ctr">
              <a:lnSpc>
                <a:spcPct val="100000"/>
              </a:lnSpc>
              <a:spcBef>
                <a:spcPts val="0"/>
              </a:spcBef>
              <a:spcAft>
                <a:spcPts val="0"/>
              </a:spcAft>
              <a:buClr>
                <a:srgbClr val="FFFFFF"/>
              </a:buClr>
              <a:buSzPts val="1400"/>
              <a:buNone/>
              <a:defRPr sz="1867">
                <a:solidFill>
                  <a:srgbClr val="FFFFFF"/>
                </a:solidFill>
              </a:defRPr>
            </a:lvl4pPr>
            <a:lvl5pPr lvl="4" algn="ctr">
              <a:lnSpc>
                <a:spcPct val="100000"/>
              </a:lnSpc>
              <a:spcBef>
                <a:spcPts val="0"/>
              </a:spcBef>
              <a:spcAft>
                <a:spcPts val="0"/>
              </a:spcAft>
              <a:buClr>
                <a:srgbClr val="FFFFFF"/>
              </a:buClr>
              <a:buSzPts val="1400"/>
              <a:buNone/>
              <a:defRPr sz="1867">
                <a:solidFill>
                  <a:srgbClr val="FFFFFF"/>
                </a:solidFill>
              </a:defRPr>
            </a:lvl5pPr>
            <a:lvl6pPr lvl="5" algn="ctr">
              <a:lnSpc>
                <a:spcPct val="100000"/>
              </a:lnSpc>
              <a:spcBef>
                <a:spcPts val="0"/>
              </a:spcBef>
              <a:spcAft>
                <a:spcPts val="0"/>
              </a:spcAft>
              <a:buClr>
                <a:srgbClr val="FFFFFF"/>
              </a:buClr>
              <a:buSzPts val="1400"/>
              <a:buNone/>
              <a:defRPr sz="1867">
                <a:solidFill>
                  <a:srgbClr val="FFFFFF"/>
                </a:solidFill>
              </a:defRPr>
            </a:lvl6pPr>
            <a:lvl7pPr lvl="6" algn="ctr">
              <a:lnSpc>
                <a:spcPct val="100000"/>
              </a:lnSpc>
              <a:spcBef>
                <a:spcPts val="0"/>
              </a:spcBef>
              <a:spcAft>
                <a:spcPts val="0"/>
              </a:spcAft>
              <a:buClr>
                <a:srgbClr val="FFFFFF"/>
              </a:buClr>
              <a:buSzPts val="1400"/>
              <a:buNone/>
              <a:defRPr sz="1867">
                <a:solidFill>
                  <a:srgbClr val="FFFFFF"/>
                </a:solidFill>
              </a:defRPr>
            </a:lvl7pPr>
            <a:lvl8pPr lvl="7" algn="ctr">
              <a:lnSpc>
                <a:spcPct val="100000"/>
              </a:lnSpc>
              <a:spcBef>
                <a:spcPts val="0"/>
              </a:spcBef>
              <a:spcAft>
                <a:spcPts val="0"/>
              </a:spcAft>
              <a:buClr>
                <a:srgbClr val="FFFFFF"/>
              </a:buClr>
              <a:buSzPts val="1400"/>
              <a:buNone/>
              <a:defRPr sz="1867">
                <a:solidFill>
                  <a:srgbClr val="FFFFFF"/>
                </a:solidFill>
              </a:defRPr>
            </a:lvl8pPr>
            <a:lvl9pPr lvl="8" algn="ctr">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36877351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mpty slide 4">
  <p:cSld name="Empty slide 4">
    <p:spTree>
      <p:nvGrpSpPr>
        <p:cNvPr id="1" name="Shape 258"/>
        <p:cNvGrpSpPr/>
        <p:nvPr/>
      </p:nvGrpSpPr>
      <p:grpSpPr>
        <a:xfrm>
          <a:off x="0" y="0"/>
          <a:ext cx="0" cy="0"/>
          <a:chOff x="0" y="0"/>
          <a:chExt cx="0" cy="0"/>
        </a:xfrm>
      </p:grpSpPr>
      <p:grpSp>
        <p:nvGrpSpPr>
          <p:cNvPr id="259" name="Google Shape;259;p51"/>
          <p:cNvGrpSpPr/>
          <p:nvPr/>
        </p:nvGrpSpPr>
        <p:grpSpPr>
          <a:xfrm>
            <a:off x="5045293" y="-31667"/>
            <a:ext cx="7167815" cy="6903600"/>
            <a:chOff x="3768189" y="-23750"/>
            <a:chExt cx="5375861" cy="5177700"/>
          </a:xfrm>
        </p:grpSpPr>
        <p:sp>
          <p:nvSpPr>
            <p:cNvPr id="260" name="Google Shape;260;p51"/>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 name="Google Shape;261;p51"/>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62" name="Google Shape;262;p51"/>
          <p:cNvSpPr txBox="1">
            <a:spLocks noGrp="1"/>
          </p:cNvSpPr>
          <p:nvPr>
            <p:ph type="title"/>
          </p:nvPr>
        </p:nvSpPr>
        <p:spPr>
          <a:xfrm>
            <a:off x="6778400" y="274800"/>
            <a:ext cx="4851200" cy="1709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600"/>
              <a:buNone/>
              <a:defRPr sz="3200" b="1">
                <a:solidFill>
                  <a:srgbClr val="FFFFFF"/>
                </a:solidFill>
                <a:latin typeface="Roboto"/>
                <a:ea typeface="Roboto"/>
                <a:cs typeface="Roboto"/>
                <a:sym typeface="Roboto"/>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a:endParaRPr/>
          </a:p>
        </p:txBody>
      </p:sp>
      <p:sp>
        <p:nvSpPr>
          <p:cNvPr id="263" name="Google Shape;263;p51"/>
          <p:cNvSpPr txBox="1">
            <a:spLocks noGrp="1"/>
          </p:cNvSpPr>
          <p:nvPr>
            <p:ph type="body" idx="1"/>
          </p:nvPr>
        </p:nvSpPr>
        <p:spPr>
          <a:xfrm>
            <a:off x="6778400" y="1984133"/>
            <a:ext cx="4851200" cy="4104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1pPr>
            <a:lvl2pPr marL="1219170" lvl="1" indent="-440256" algn="l">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2pPr>
            <a:lvl3pPr marL="1828754" lvl="2" indent="-431789" algn="l">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3pPr>
            <a:lvl4pPr marL="2438339" lvl="3" indent="-431789" algn="l">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4pPr>
            <a:lvl5pPr marL="3047924" lvl="4" indent="-423323" algn="l">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l">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14856" algn="l">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7pPr>
            <a:lvl8pPr marL="4876678" lvl="7" indent="-414856" algn="l">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8pPr>
            <a:lvl9pPr marL="5486263" lvl="8" indent="-406390" algn="l">
              <a:lnSpc>
                <a:spcPct val="114000"/>
              </a:lnSpc>
              <a:spcBef>
                <a:spcPts val="0"/>
              </a:spcBef>
              <a:spcAft>
                <a:spcPts val="0"/>
              </a:spcAft>
              <a:buClr>
                <a:srgbClr val="FFFFFF"/>
              </a:buClr>
              <a:buSzPts val="1200"/>
              <a:buFont typeface="Roboto"/>
              <a:buChar char="■"/>
              <a:defRPr sz="1600">
                <a:solidFill>
                  <a:srgbClr val="FFFFF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08927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mpty slide 3">
  <p:cSld name="Empty slide 3">
    <p:spTree>
      <p:nvGrpSpPr>
        <p:cNvPr id="1" name="Shape 264"/>
        <p:cNvGrpSpPr/>
        <p:nvPr/>
      </p:nvGrpSpPr>
      <p:grpSpPr>
        <a:xfrm>
          <a:off x="0" y="0"/>
          <a:ext cx="0" cy="0"/>
          <a:chOff x="0" y="0"/>
          <a:chExt cx="0" cy="0"/>
        </a:xfrm>
      </p:grpSpPr>
      <p:sp>
        <p:nvSpPr>
          <p:cNvPr id="265" name="Google Shape;265;p52"/>
          <p:cNvSpPr/>
          <p:nvPr/>
        </p:nvSpPr>
        <p:spPr>
          <a:xfrm>
            <a:off x="337767" y="2881767"/>
            <a:ext cx="4127200" cy="3810400"/>
          </a:xfrm>
          <a:prstGeom prst="rect">
            <a:avLst/>
          </a:prstGeom>
          <a:solidFill>
            <a:srgbClr val="FFFFFF">
              <a:alpha val="87058"/>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 name="Google Shape;266;p52"/>
          <p:cNvSpPr txBox="1">
            <a:spLocks noGrp="1"/>
          </p:cNvSpPr>
          <p:nvPr>
            <p:ph type="title"/>
          </p:nvPr>
        </p:nvSpPr>
        <p:spPr>
          <a:xfrm>
            <a:off x="829167" y="3577167"/>
            <a:ext cx="3144400" cy="159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E606F"/>
              </a:buClr>
              <a:buSzPts val="1400"/>
              <a:buNone/>
              <a:defRPr sz="1867" b="1">
                <a:solidFill>
                  <a:srgbClr val="3E606F"/>
                </a:solidFill>
                <a:latin typeface="Roboto"/>
                <a:ea typeface="Roboto"/>
                <a:cs typeface="Roboto"/>
                <a:sym typeface="Roboto"/>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a:endParaRPr/>
          </a:p>
        </p:txBody>
      </p:sp>
      <p:sp>
        <p:nvSpPr>
          <p:cNvPr id="267" name="Google Shape;267;p52"/>
          <p:cNvSpPr txBox="1">
            <a:spLocks noGrp="1"/>
          </p:cNvSpPr>
          <p:nvPr>
            <p:ph type="title" idx="2"/>
          </p:nvPr>
        </p:nvSpPr>
        <p:spPr>
          <a:xfrm>
            <a:off x="719400" y="5026433"/>
            <a:ext cx="3364000" cy="159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a:lnSpc>
                <a:spcPct val="100000"/>
              </a:lnSpc>
              <a:spcBef>
                <a:spcPts val="0"/>
              </a:spcBef>
              <a:spcAft>
                <a:spcPts val="0"/>
              </a:spcAft>
              <a:buSzPts val="1200"/>
              <a:buNone/>
              <a:defRPr sz="1600">
                <a:solidFill>
                  <a:srgbClr val="3E606F"/>
                </a:solidFill>
              </a:defRPr>
            </a:lvl2pPr>
            <a:lvl3pPr lvl="2" algn="ctr">
              <a:lnSpc>
                <a:spcPct val="100000"/>
              </a:lnSpc>
              <a:spcBef>
                <a:spcPts val="0"/>
              </a:spcBef>
              <a:spcAft>
                <a:spcPts val="0"/>
              </a:spcAft>
              <a:buSzPts val="1200"/>
              <a:buNone/>
              <a:defRPr sz="1600">
                <a:solidFill>
                  <a:srgbClr val="3E606F"/>
                </a:solidFill>
              </a:defRPr>
            </a:lvl3pPr>
            <a:lvl4pPr lvl="3" algn="ctr">
              <a:lnSpc>
                <a:spcPct val="100000"/>
              </a:lnSpc>
              <a:spcBef>
                <a:spcPts val="0"/>
              </a:spcBef>
              <a:spcAft>
                <a:spcPts val="0"/>
              </a:spcAft>
              <a:buSzPts val="1200"/>
              <a:buNone/>
              <a:defRPr sz="1600">
                <a:solidFill>
                  <a:srgbClr val="3E606F"/>
                </a:solidFill>
              </a:defRPr>
            </a:lvl4pPr>
            <a:lvl5pPr lvl="4" algn="ctr">
              <a:lnSpc>
                <a:spcPct val="100000"/>
              </a:lnSpc>
              <a:spcBef>
                <a:spcPts val="0"/>
              </a:spcBef>
              <a:spcAft>
                <a:spcPts val="0"/>
              </a:spcAft>
              <a:buSzPts val="1200"/>
              <a:buNone/>
              <a:defRPr sz="1600">
                <a:solidFill>
                  <a:srgbClr val="3E606F"/>
                </a:solidFill>
              </a:defRPr>
            </a:lvl5pPr>
            <a:lvl6pPr lvl="5" algn="ctr">
              <a:lnSpc>
                <a:spcPct val="100000"/>
              </a:lnSpc>
              <a:spcBef>
                <a:spcPts val="0"/>
              </a:spcBef>
              <a:spcAft>
                <a:spcPts val="0"/>
              </a:spcAft>
              <a:buSzPts val="1200"/>
              <a:buNone/>
              <a:defRPr sz="1600">
                <a:solidFill>
                  <a:srgbClr val="3E606F"/>
                </a:solidFill>
              </a:defRPr>
            </a:lvl6pPr>
            <a:lvl7pPr lvl="6" algn="ctr">
              <a:lnSpc>
                <a:spcPct val="100000"/>
              </a:lnSpc>
              <a:spcBef>
                <a:spcPts val="0"/>
              </a:spcBef>
              <a:spcAft>
                <a:spcPts val="0"/>
              </a:spcAft>
              <a:buSzPts val="1200"/>
              <a:buNone/>
              <a:defRPr sz="1600">
                <a:solidFill>
                  <a:srgbClr val="3E606F"/>
                </a:solidFill>
              </a:defRPr>
            </a:lvl7pPr>
            <a:lvl8pPr lvl="7" algn="ctr">
              <a:lnSpc>
                <a:spcPct val="100000"/>
              </a:lnSpc>
              <a:spcBef>
                <a:spcPts val="0"/>
              </a:spcBef>
              <a:spcAft>
                <a:spcPts val="0"/>
              </a:spcAft>
              <a:buSzPts val="1200"/>
              <a:buNone/>
              <a:defRPr sz="1600">
                <a:solidFill>
                  <a:srgbClr val="3E606F"/>
                </a:solidFill>
              </a:defRPr>
            </a:lvl8pPr>
            <a:lvl9pPr lvl="8" algn="ctr">
              <a:lnSpc>
                <a:spcPct val="100000"/>
              </a:lnSpc>
              <a:spcBef>
                <a:spcPts val="0"/>
              </a:spcBef>
              <a:spcAft>
                <a:spcPts val="0"/>
              </a:spcAft>
              <a:buSzPts val="1200"/>
              <a:buNone/>
              <a:defRPr sz="1600">
                <a:solidFill>
                  <a:srgbClr val="3E606F"/>
                </a:solidFill>
              </a:defRPr>
            </a:lvl9pPr>
          </a:lstStyle>
          <a:p>
            <a:endParaRPr/>
          </a:p>
        </p:txBody>
      </p:sp>
    </p:spTree>
    <p:extLst>
      <p:ext uri="{BB962C8B-B14F-4D97-AF65-F5344CB8AC3E}">
        <p14:creationId xmlns:p14="http://schemas.microsoft.com/office/powerpoint/2010/main" val="12882159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images &amp; two column">
  <p:cSld name="Slide with images &amp; two column">
    <p:spTree>
      <p:nvGrpSpPr>
        <p:cNvPr id="1" name="Shape 268"/>
        <p:cNvGrpSpPr/>
        <p:nvPr/>
      </p:nvGrpSpPr>
      <p:grpSpPr>
        <a:xfrm>
          <a:off x="0" y="0"/>
          <a:ext cx="0" cy="0"/>
          <a:chOff x="0" y="0"/>
          <a:chExt cx="0" cy="0"/>
        </a:xfrm>
      </p:grpSpPr>
      <p:sp>
        <p:nvSpPr>
          <p:cNvPr id="269" name="Google Shape;269;p53"/>
          <p:cNvSpPr txBox="1">
            <a:spLocks noGrp="1"/>
          </p:cNvSpPr>
          <p:nvPr>
            <p:ph type="title"/>
          </p:nvPr>
        </p:nvSpPr>
        <p:spPr>
          <a:xfrm>
            <a:off x="503000" y="3645867"/>
            <a:ext cx="5090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67">
                <a:solidFill>
                  <a:srgbClr val="193441"/>
                </a:solidFill>
              </a:defRPr>
            </a:lvl1pPr>
            <a:lvl2pPr lvl="1" algn="ctr">
              <a:lnSpc>
                <a:spcPct val="100000"/>
              </a:lnSpc>
              <a:spcBef>
                <a:spcPts val="0"/>
              </a:spcBef>
              <a:spcAft>
                <a:spcPts val="0"/>
              </a:spcAft>
              <a:buSzPts val="2800"/>
              <a:buNone/>
              <a:defRPr sz="2667">
                <a:solidFill>
                  <a:srgbClr val="193441"/>
                </a:solidFill>
              </a:defRPr>
            </a:lvl2pPr>
            <a:lvl3pPr lvl="2" algn="ctr">
              <a:lnSpc>
                <a:spcPct val="100000"/>
              </a:lnSpc>
              <a:spcBef>
                <a:spcPts val="0"/>
              </a:spcBef>
              <a:spcAft>
                <a:spcPts val="0"/>
              </a:spcAft>
              <a:buSzPts val="2800"/>
              <a:buNone/>
              <a:defRPr sz="2667">
                <a:solidFill>
                  <a:srgbClr val="193441"/>
                </a:solidFill>
              </a:defRPr>
            </a:lvl3pPr>
            <a:lvl4pPr lvl="3" algn="ctr">
              <a:lnSpc>
                <a:spcPct val="100000"/>
              </a:lnSpc>
              <a:spcBef>
                <a:spcPts val="0"/>
              </a:spcBef>
              <a:spcAft>
                <a:spcPts val="0"/>
              </a:spcAft>
              <a:buSzPts val="2800"/>
              <a:buNone/>
              <a:defRPr sz="2667">
                <a:solidFill>
                  <a:srgbClr val="193441"/>
                </a:solidFill>
              </a:defRPr>
            </a:lvl4pPr>
            <a:lvl5pPr lvl="4" algn="ctr">
              <a:lnSpc>
                <a:spcPct val="100000"/>
              </a:lnSpc>
              <a:spcBef>
                <a:spcPts val="0"/>
              </a:spcBef>
              <a:spcAft>
                <a:spcPts val="0"/>
              </a:spcAft>
              <a:buSzPts val="2800"/>
              <a:buNone/>
              <a:defRPr sz="2667">
                <a:solidFill>
                  <a:srgbClr val="193441"/>
                </a:solidFill>
              </a:defRPr>
            </a:lvl5pPr>
            <a:lvl6pPr lvl="5" algn="ctr">
              <a:lnSpc>
                <a:spcPct val="100000"/>
              </a:lnSpc>
              <a:spcBef>
                <a:spcPts val="0"/>
              </a:spcBef>
              <a:spcAft>
                <a:spcPts val="0"/>
              </a:spcAft>
              <a:buSzPts val="2800"/>
              <a:buNone/>
              <a:defRPr sz="2667">
                <a:solidFill>
                  <a:srgbClr val="193441"/>
                </a:solidFill>
              </a:defRPr>
            </a:lvl6pPr>
            <a:lvl7pPr lvl="6" algn="ctr">
              <a:lnSpc>
                <a:spcPct val="100000"/>
              </a:lnSpc>
              <a:spcBef>
                <a:spcPts val="0"/>
              </a:spcBef>
              <a:spcAft>
                <a:spcPts val="0"/>
              </a:spcAft>
              <a:buSzPts val="2800"/>
              <a:buNone/>
              <a:defRPr sz="2667">
                <a:solidFill>
                  <a:srgbClr val="193441"/>
                </a:solidFill>
              </a:defRPr>
            </a:lvl7pPr>
            <a:lvl8pPr lvl="7" algn="ctr">
              <a:lnSpc>
                <a:spcPct val="100000"/>
              </a:lnSpc>
              <a:spcBef>
                <a:spcPts val="0"/>
              </a:spcBef>
              <a:spcAft>
                <a:spcPts val="0"/>
              </a:spcAft>
              <a:buSzPts val="2800"/>
              <a:buNone/>
              <a:defRPr sz="2667">
                <a:solidFill>
                  <a:srgbClr val="193441"/>
                </a:solidFill>
              </a:defRPr>
            </a:lvl8pPr>
            <a:lvl9pPr lvl="8" algn="ctr">
              <a:lnSpc>
                <a:spcPct val="100000"/>
              </a:lnSpc>
              <a:spcBef>
                <a:spcPts val="0"/>
              </a:spcBef>
              <a:spcAft>
                <a:spcPts val="0"/>
              </a:spcAft>
              <a:buSzPts val="2800"/>
              <a:buNone/>
              <a:defRPr sz="2667">
                <a:solidFill>
                  <a:srgbClr val="193441"/>
                </a:solidFill>
              </a:defRPr>
            </a:lvl9pPr>
          </a:lstStyle>
          <a:p>
            <a:endParaRPr/>
          </a:p>
        </p:txBody>
      </p:sp>
      <p:sp>
        <p:nvSpPr>
          <p:cNvPr id="270" name="Google Shape;270;p53"/>
          <p:cNvSpPr txBox="1">
            <a:spLocks noGrp="1"/>
          </p:cNvSpPr>
          <p:nvPr>
            <p:ph type="title" idx="2"/>
          </p:nvPr>
        </p:nvSpPr>
        <p:spPr>
          <a:xfrm>
            <a:off x="6599000" y="3645867"/>
            <a:ext cx="5090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67">
                <a:solidFill>
                  <a:srgbClr val="193441"/>
                </a:solidFill>
              </a:defRPr>
            </a:lvl1pPr>
            <a:lvl2pPr lvl="1" algn="ctr">
              <a:lnSpc>
                <a:spcPct val="100000"/>
              </a:lnSpc>
              <a:spcBef>
                <a:spcPts val="0"/>
              </a:spcBef>
              <a:spcAft>
                <a:spcPts val="0"/>
              </a:spcAft>
              <a:buSzPts val="2800"/>
              <a:buNone/>
              <a:defRPr sz="2667">
                <a:solidFill>
                  <a:srgbClr val="193441"/>
                </a:solidFill>
              </a:defRPr>
            </a:lvl2pPr>
            <a:lvl3pPr lvl="2" algn="ctr">
              <a:lnSpc>
                <a:spcPct val="100000"/>
              </a:lnSpc>
              <a:spcBef>
                <a:spcPts val="0"/>
              </a:spcBef>
              <a:spcAft>
                <a:spcPts val="0"/>
              </a:spcAft>
              <a:buSzPts val="2800"/>
              <a:buNone/>
              <a:defRPr sz="2667">
                <a:solidFill>
                  <a:srgbClr val="193441"/>
                </a:solidFill>
              </a:defRPr>
            </a:lvl3pPr>
            <a:lvl4pPr lvl="3" algn="ctr">
              <a:lnSpc>
                <a:spcPct val="100000"/>
              </a:lnSpc>
              <a:spcBef>
                <a:spcPts val="0"/>
              </a:spcBef>
              <a:spcAft>
                <a:spcPts val="0"/>
              </a:spcAft>
              <a:buSzPts val="2800"/>
              <a:buNone/>
              <a:defRPr sz="2667">
                <a:solidFill>
                  <a:srgbClr val="193441"/>
                </a:solidFill>
              </a:defRPr>
            </a:lvl4pPr>
            <a:lvl5pPr lvl="4" algn="ctr">
              <a:lnSpc>
                <a:spcPct val="100000"/>
              </a:lnSpc>
              <a:spcBef>
                <a:spcPts val="0"/>
              </a:spcBef>
              <a:spcAft>
                <a:spcPts val="0"/>
              </a:spcAft>
              <a:buSzPts val="2800"/>
              <a:buNone/>
              <a:defRPr sz="2667">
                <a:solidFill>
                  <a:srgbClr val="193441"/>
                </a:solidFill>
              </a:defRPr>
            </a:lvl5pPr>
            <a:lvl6pPr lvl="5" algn="ctr">
              <a:lnSpc>
                <a:spcPct val="100000"/>
              </a:lnSpc>
              <a:spcBef>
                <a:spcPts val="0"/>
              </a:spcBef>
              <a:spcAft>
                <a:spcPts val="0"/>
              </a:spcAft>
              <a:buSzPts val="2800"/>
              <a:buNone/>
              <a:defRPr sz="2667">
                <a:solidFill>
                  <a:srgbClr val="193441"/>
                </a:solidFill>
              </a:defRPr>
            </a:lvl6pPr>
            <a:lvl7pPr lvl="6" algn="ctr">
              <a:lnSpc>
                <a:spcPct val="100000"/>
              </a:lnSpc>
              <a:spcBef>
                <a:spcPts val="0"/>
              </a:spcBef>
              <a:spcAft>
                <a:spcPts val="0"/>
              </a:spcAft>
              <a:buSzPts val="2800"/>
              <a:buNone/>
              <a:defRPr sz="2667">
                <a:solidFill>
                  <a:srgbClr val="193441"/>
                </a:solidFill>
              </a:defRPr>
            </a:lvl7pPr>
            <a:lvl8pPr lvl="7" algn="ctr">
              <a:lnSpc>
                <a:spcPct val="100000"/>
              </a:lnSpc>
              <a:spcBef>
                <a:spcPts val="0"/>
              </a:spcBef>
              <a:spcAft>
                <a:spcPts val="0"/>
              </a:spcAft>
              <a:buSzPts val="2800"/>
              <a:buNone/>
              <a:defRPr sz="2667">
                <a:solidFill>
                  <a:srgbClr val="193441"/>
                </a:solidFill>
              </a:defRPr>
            </a:lvl8pPr>
            <a:lvl9pPr lvl="8" algn="ctr">
              <a:lnSpc>
                <a:spcPct val="100000"/>
              </a:lnSpc>
              <a:spcBef>
                <a:spcPts val="0"/>
              </a:spcBef>
              <a:spcAft>
                <a:spcPts val="0"/>
              </a:spcAft>
              <a:buSzPts val="2800"/>
              <a:buNone/>
              <a:defRPr sz="2667">
                <a:solidFill>
                  <a:srgbClr val="193441"/>
                </a:solidFill>
              </a:defRPr>
            </a:lvl9pPr>
          </a:lstStyle>
          <a:p>
            <a:endParaRPr/>
          </a:p>
        </p:txBody>
      </p:sp>
      <p:sp>
        <p:nvSpPr>
          <p:cNvPr id="271" name="Google Shape;271;p53"/>
          <p:cNvSpPr txBox="1">
            <a:spLocks noGrp="1"/>
          </p:cNvSpPr>
          <p:nvPr>
            <p:ph type="title" idx="3"/>
          </p:nvPr>
        </p:nvSpPr>
        <p:spPr>
          <a:xfrm>
            <a:off x="899800" y="4617700"/>
            <a:ext cx="4296400" cy="155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ctr">
              <a:lnSpc>
                <a:spcPct val="100000"/>
              </a:lnSpc>
              <a:spcBef>
                <a:spcPts val="0"/>
              </a:spcBef>
              <a:spcAft>
                <a:spcPts val="0"/>
              </a:spcAft>
              <a:buSzPts val="1400"/>
              <a:buNone/>
              <a:defRPr sz="1867">
                <a:solidFill>
                  <a:srgbClr val="3E606F"/>
                </a:solidFill>
              </a:defRPr>
            </a:lvl2pPr>
            <a:lvl3pPr lvl="2" algn="ctr">
              <a:lnSpc>
                <a:spcPct val="100000"/>
              </a:lnSpc>
              <a:spcBef>
                <a:spcPts val="0"/>
              </a:spcBef>
              <a:spcAft>
                <a:spcPts val="0"/>
              </a:spcAft>
              <a:buSzPts val="1400"/>
              <a:buNone/>
              <a:defRPr sz="1867">
                <a:solidFill>
                  <a:srgbClr val="3E606F"/>
                </a:solidFill>
              </a:defRPr>
            </a:lvl3pPr>
            <a:lvl4pPr lvl="3" algn="ctr">
              <a:lnSpc>
                <a:spcPct val="100000"/>
              </a:lnSpc>
              <a:spcBef>
                <a:spcPts val="0"/>
              </a:spcBef>
              <a:spcAft>
                <a:spcPts val="0"/>
              </a:spcAft>
              <a:buSzPts val="1400"/>
              <a:buNone/>
              <a:defRPr sz="1867">
                <a:solidFill>
                  <a:srgbClr val="3E606F"/>
                </a:solidFill>
              </a:defRPr>
            </a:lvl4pPr>
            <a:lvl5pPr lvl="4" algn="ctr">
              <a:lnSpc>
                <a:spcPct val="100000"/>
              </a:lnSpc>
              <a:spcBef>
                <a:spcPts val="0"/>
              </a:spcBef>
              <a:spcAft>
                <a:spcPts val="0"/>
              </a:spcAft>
              <a:buSzPts val="1400"/>
              <a:buNone/>
              <a:defRPr sz="1867">
                <a:solidFill>
                  <a:srgbClr val="3E606F"/>
                </a:solidFill>
              </a:defRPr>
            </a:lvl5pPr>
            <a:lvl6pPr lvl="5" algn="ctr">
              <a:lnSpc>
                <a:spcPct val="100000"/>
              </a:lnSpc>
              <a:spcBef>
                <a:spcPts val="0"/>
              </a:spcBef>
              <a:spcAft>
                <a:spcPts val="0"/>
              </a:spcAft>
              <a:buSzPts val="1400"/>
              <a:buNone/>
              <a:defRPr sz="1867">
                <a:solidFill>
                  <a:srgbClr val="3E606F"/>
                </a:solidFill>
              </a:defRPr>
            </a:lvl6pPr>
            <a:lvl7pPr lvl="6" algn="ctr">
              <a:lnSpc>
                <a:spcPct val="100000"/>
              </a:lnSpc>
              <a:spcBef>
                <a:spcPts val="0"/>
              </a:spcBef>
              <a:spcAft>
                <a:spcPts val="0"/>
              </a:spcAft>
              <a:buSzPts val="1400"/>
              <a:buNone/>
              <a:defRPr sz="1867">
                <a:solidFill>
                  <a:srgbClr val="3E606F"/>
                </a:solidFill>
              </a:defRPr>
            </a:lvl7pPr>
            <a:lvl8pPr lvl="7" algn="ctr">
              <a:lnSpc>
                <a:spcPct val="100000"/>
              </a:lnSpc>
              <a:spcBef>
                <a:spcPts val="0"/>
              </a:spcBef>
              <a:spcAft>
                <a:spcPts val="0"/>
              </a:spcAft>
              <a:buSzPts val="1400"/>
              <a:buNone/>
              <a:defRPr sz="1867">
                <a:solidFill>
                  <a:srgbClr val="3E606F"/>
                </a:solidFill>
              </a:defRPr>
            </a:lvl8pPr>
            <a:lvl9pPr lvl="8" algn="ctr">
              <a:lnSpc>
                <a:spcPct val="100000"/>
              </a:lnSpc>
              <a:spcBef>
                <a:spcPts val="0"/>
              </a:spcBef>
              <a:spcAft>
                <a:spcPts val="0"/>
              </a:spcAft>
              <a:buSzPts val="1400"/>
              <a:buNone/>
              <a:defRPr sz="1867">
                <a:solidFill>
                  <a:srgbClr val="3E606F"/>
                </a:solidFill>
              </a:defRPr>
            </a:lvl9pPr>
          </a:lstStyle>
          <a:p>
            <a:endParaRPr/>
          </a:p>
        </p:txBody>
      </p:sp>
      <p:sp>
        <p:nvSpPr>
          <p:cNvPr id="272" name="Google Shape;272;p53"/>
          <p:cNvSpPr txBox="1">
            <a:spLocks noGrp="1"/>
          </p:cNvSpPr>
          <p:nvPr>
            <p:ph type="title" idx="4"/>
          </p:nvPr>
        </p:nvSpPr>
        <p:spPr>
          <a:xfrm>
            <a:off x="6995800" y="4617700"/>
            <a:ext cx="4296400" cy="155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ctr">
              <a:lnSpc>
                <a:spcPct val="100000"/>
              </a:lnSpc>
              <a:spcBef>
                <a:spcPts val="0"/>
              </a:spcBef>
              <a:spcAft>
                <a:spcPts val="0"/>
              </a:spcAft>
              <a:buSzPts val="1400"/>
              <a:buNone/>
              <a:defRPr sz="1867">
                <a:solidFill>
                  <a:srgbClr val="3E606F"/>
                </a:solidFill>
              </a:defRPr>
            </a:lvl2pPr>
            <a:lvl3pPr lvl="2" algn="ctr">
              <a:lnSpc>
                <a:spcPct val="100000"/>
              </a:lnSpc>
              <a:spcBef>
                <a:spcPts val="0"/>
              </a:spcBef>
              <a:spcAft>
                <a:spcPts val="0"/>
              </a:spcAft>
              <a:buSzPts val="1400"/>
              <a:buNone/>
              <a:defRPr sz="1867">
                <a:solidFill>
                  <a:srgbClr val="3E606F"/>
                </a:solidFill>
              </a:defRPr>
            </a:lvl3pPr>
            <a:lvl4pPr lvl="3" algn="ctr">
              <a:lnSpc>
                <a:spcPct val="100000"/>
              </a:lnSpc>
              <a:spcBef>
                <a:spcPts val="0"/>
              </a:spcBef>
              <a:spcAft>
                <a:spcPts val="0"/>
              </a:spcAft>
              <a:buSzPts val="1400"/>
              <a:buNone/>
              <a:defRPr sz="1867">
                <a:solidFill>
                  <a:srgbClr val="3E606F"/>
                </a:solidFill>
              </a:defRPr>
            </a:lvl4pPr>
            <a:lvl5pPr lvl="4" algn="ctr">
              <a:lnSpc>
                <a:spcPct val="100000"/>
              </a:lnSpc>
              <a:spcBef>
                <a:spcPts val="0"/>
              </a:spcBef>
              <a:spcAft>
                <a:spcPts val="0"/>
              </a:spcAft>
              <a:buSzPts val="1400"/>
              <a:buNone/>
              <a:defRPr sz="1867">
                <a:solidFill>
                  <a:srgbClr val="3E606F"/>
                </a:solidFill>
              </a:defRPr>
            </a:lvl5pPr>
            <a:lvl6pPr lvl="5" algn="ctr">
              <a:lnSpc>
                <a:spcPct val="100000"/>
              </a:lnSpc>
              <a:spcBef>
                <a:spcPts val="0"/>
              </a:spcBef>
              <a:spcAft>
                <a:spcPts val="0"/>
              </a:spcAft>
              <a:buSzPts val="1400"/>
              <a:buNone/>
              <a:defRPr sz="1867">
                <a:solidFill>
                  <a:srgbClr val="3E606F"/>
                </a:solidFill>
              </a:defRPr>
            </a:lvl6pPr>
            <a:lvl7pPr lvl="6" algn="ctr">
              <a:lnSpc>
                <a:spcPct val="100000"/>
              </a:lnSpc>
              <a:spcBef>
                <a:spcPts val="0"/>
              </a:spcBef>
              <a:spcAft>
                <a:spcPts val="0"/>
              </a:spcAft>
              <a:buSzPts val="1400"/>
              <a:buNone/>
              <a:defRPr sz="1867">
                <a:solidFill>
                  <a:srgbClr val="3E606F"/>
                </a:solidFill>
              </a:defRPr>
            </a:lvl7pPr>
            <a:lvl8pPr lvl="7" algn="ctr">
              <a:lnSpc>
                <a:spcPct val="100000"/>
              </a:lnSpc>
              <a:spcBef>
                <a:spcPts val="0"/>
              </a:spcBef>
              <a:spcAft>
                <a:spcPts val="0"/>
              </a:spcAft>
              <a:buSzPts val="1400"/>
              <a:buNone/>
              <a:defRPr sz="1867">
                <a:solidFill>
                  <a:srgbClr val="3E606F"/>
                </a:solidFill>
              </a:defRPr>
            </a:lvl8pPr>
            <a:lvl9pPr lvl="8" algn="ctr">
              <a:lnSpc>
                <a:spcPct val="100000"/>
              </a:lnSpc>
              <a:spcBef>
                <a:spcPts val="0"/>
              </a:spcBef>
              <a:spcAft>
                <a:spcPts val="0"/>
              </a:spcAft>
              <a:buSzPts val="1400"/>
              <a:buNone/>
              <a:defRPr sz="1867">
                <a:solidFill>
                  <a:srgbClr val="3E606F"/>
                </a:solidFill>
              </a:defRPr>
            </a:lvl9pPr>
          </a:lstStyle>
          <a:p>
            <a:endParaRPr/>
          </a:p>
        </p:txBody>
      </p:sp>
      <p:cxnSp>
        <p:nvCxnSpPr>
          <p:cNvPr id="273" name="Google Shape;273;p53"/>
          <p:cNvCxnSpPr/>
          <p:nvPr/>
        </p:nvCxnSpPr>
        <p:spPr>
          <a:xfrm>
            <a:off x="6111833" y="3662867"/>
            <a:ext cx="0" cy="2505600"/>
          </a:xfrm>
          <a:prstGeom prst="straightConnector1">
            <a:avLst/>
          </a:prstGeom>
          <a:noFill/>
          <a:ln w="19050" cap="flat" cmpd="sng">
            <a:solidFill>
              <a:srgbClr val="A5B7C6"/>
            </a:solidFill>
            <a:prstDash val="solid"/>
            <a:round/>
            <a:headEnd type="none" w="sm" len="sm"/>
            <a:tailEnd type="none" w="sm" len="sm"/>
          </a:ln>
        </p:spPr>
      </p:cxnSp>
    </p:spTree>
    <p:extLst>
      <p:ext uri="{BB962C8B-B14F-4D97-AF65-F5344CB8AC3E}">
        <p14:creationId xmlns:p14="http://schemas.microsoft.com/office/powerpoint/2010/main" val="346286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image and title">
  <p:cSld name="Slide with image and title">
    <p:spTree>
      <p:nvGrpSpPr>
        <p:cNvPr id="1" name="Shape 274"/>
        <p:cNvGrpSpPr/>
        <p:nvPr/>
      </p:nvGrpSpPr>
      <p:grpSpPr>
        <a:xfrm>
          <a:off x="0" y="0"/>
          <a:ext cx="0" cy="0"/>
          <a:chOff x="0" y="0"/>
          <a:chExt cx="0" cy="0"/>
        </a:xfrm>
      </p:grpSpPr>
      <p:sp>
        <p:nvSpPr>
          <p:cNvPr id="275" name="Google Shape;275;p54"/>
          <p:cNvSpPr txBox="1">
            <a:spLocks noGrp="1"/>
          </p:cNvSpPr>
          <p:nvPr>
            <p:ph type="title"/>
          </p:nvPr>
        </p:nvSpPr>
        <p:spPr>
          <a:xfrm>
            <a:off x="6778400" y="1776333"/>
            <a:ext cx="485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276" name="Google Shape;276;p54"/>
          <p:cNvSpPr txBox="1">
            <a:spLocks noGrp="1"/>
          </p:cNvSpPr>
          <p:nvPr>
            <p:ph type="body" idx="1"/>
          </p:nvPr>
        </p:nvSpPr>
        <p:spPr>
          <a:xfrm>
            <a:off x="6778400" y="3304933"/>
            <a:ext cx="4851200" cy="1208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sp>
        <p:nvSpPr>
          <p:cNvPr id="277" name="Google Shape;277;p54"/>
          <p:cNvSpPr/>
          <p:nvPr/>
        </p:nvSpPr>
        <p:spPr>
          <a:xfrm>
            <a:off x="0" y="0"/>
            <a:ext cx="5943200" cy="6858000"/>
          </a:xfrm>
          <a:prstGeom prst="rect">
            <a:avLst/>
          </a:prstGeom>
          <a:solidFill>
            <a:srgbClr val="435D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278" name="Google Shape;278;p54"/>
          <p:cNvCxnSpPr/>
          <p:nvPr/>
        </p:nvCxnSpPr>
        <p:spPr>
          <a:xfrm>
            <a:off x="6882433" y="1547767"/>
            <a:ext cx="1520000" cy="0"/>
          </a:xfrm>
          <a:prstGeom prst="straightConnector1">
            <a:avLst/>
          </a:prstGeom>
          <a:noFill/>
          <a:ln w="19050" cap="flat" cmpd="sng">
            <a:solidFill>
              <a:srgbClr val="193441"/>
            </a:solidFill>
            <a:prstDash val="solid"/>
            <a:round/>
            <a:headEnd type="none" w="sm" len="sm"/>
            <a:tailEnd type="none" w="sm" len="sm"/>
          </a:ln>
        </p:spPr>
      </p:cxnSp>
    </p:spTree>
    <p:extLst>
      <p:ext uri="{BB962C8B-B14F-4D97-AF65-F5344CB8AC3E}">
        <p14:creationId xmlns:p14="http://schemas.microsoft.com/office/powerpoint/2010/main" val="13778823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with text right" type="titleOnly">
  <p:cSld name="Title slide with text right">
    <p:spTree>
      <p:nvGrpSpPr>
        <p:cNvPr id="1" name="Shape 279"/>
        <p:cNvGrpSpPr/>
        <p:nvPr/>
      </p:nvGrpSpPr>
      <p:grpSpPr>
        <a:xfrm>
          <a:off x="0" y="0"/>
          <a:ext cx="0" cy="0"/>
          <a:chOff x="0" y="0"/>
          <a:chExt cx="0" cy="0"/>
        </a:xfrm>
      </p:grpSpPr>
      <p:sp>
        <p:nvSpPr>
          <p:cNvPr id="280" name="Google Shape;280;p55"/>
          <p:cNvSpPr/>
          <p:nvPr/>
        </p:nvSpPr>
        <p:spPr>
          <a:xfrm>
            <a:off x="629620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 name="Google Shape;281;p55"/>
          <p:cNvSpPr txBox="1">
            <a:spLocks noGrp="1"/>
          </p:cNvSpPr>
          <p:nvPr>
            <p:ph type="title"/>
          </p:nvPr>
        </p:nvSpPr>
        <p:spPr>
          <a:xfrm>
            <a:off x="6813200" y="2251367"/>
            <a:ext cx="4798800" cy="76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gn="l">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282" name="Google Shape;282;p55"/>
          <p:cNvSpPr txBox="1">
            <a:spLocks noGrp="1"/>
          </p:cNvSpPr>
          <p:nvPr>
            <p:ph type="title" idx="2"/>
          </p:nvPr>
        </p:nvSpPr>
        <p:spPr>
          <a:xfrm>
            <a:off x="6813200" y="3425467"/>
            <a:ext cx="3790400" cy="155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l">
              <a:lnSpc>
                <a:spcPct val="100000"/>
              </a:lnSpc>
              <a:spcBef>
                <a:spcPts val="0"/>
              </a:spcBef>
              <a:spcAft>
                <a:spcPts val="0"/>
              </a:spcAft>
              <a:buSzPts val="1400"/>
              <a:buNone/>
              <a:defRPr sz="1867">
                <a:solidFill>
                  <a:srgbClr val="3E606F"/>
                </a:solidFill>
              </a:defRPr>
            </a:lvl2pPr>
            <a:lvl3pPr lvl="2" algn="l">
              <a:lnSpc>
                <a:spcPct val="100000"/>
              </a:lnSpc>
              <a:spcBef>
                <a:spcPts val="0"/>
              </a:spcBef>
              <a:spcAft>
                <a:spcPts val="0"/>
              </a:spcAft>
              <a:buSzPts val="1400"/>
              <a:buNone/>
              <a:defRPr sz="1867">
                <a:solidFill>
                  <a:srgbClr val="3E606F"/>
                </a:solidFill>
              </a:defRPr>
            </a:lvl3pPr>
            <a:lvl4pPr lvl="3" algn="l">
              <a:lnSpc>
                <a:spcPct val="100000"/>
              </a:lnSpc>
              <a:spcBef>
                <a:spcPts val="0"/>
              </a:spcBef>
              <a:spcAft>
                <a:spcPts val="0"/>
              </a:spcAft>
              <a:buSzPts val="1400"/>
              <a:buNone/>
              <a:defRPr sz="1867">
                <a:solidFill>
                  <a:srgbClr val="3E606F"/>
                </a:solidFill>
              </a:defRPr>
            </a:lvl4pPr>
            <a:lvl5pPr lvl="4" algn="l">
              <a:lnSpc>
                <a:spcPct val="100000"/>
              </a:lnSpc>
              <a:spcBef>
                <a:spcPts val="0"/>
              </a:spcBef>
              <a:spcAft>
                <a:spcPts val="0"/>
              </a:spcAft>
              <a:buSzPts val="1400"/>
              <a:buNone/>
              <a:defRPr sz="1867">
                <a:solidFill>
                  <a:srgbClr val="3E606F"/>
                </a:solidFill>
              </a:defRPr>
            </a:lvl5pPr>
            <a:lvl6pPr lvl="5" algn="l">
              <a:lnSpc>
                <a:spcPct val="100000"/>
              </a:lnSpc>
              <a:spcBef>
                <a:spcPts val="0"/>
              </a:spcBef>
              <a:spcAft>
                <a:spcPts val="0"/>
              </a:spcAft>
              <a:buSzPts val="1400"/>
              <a:buNone/>
              <a:defRPr sz="1867">
                <a:solidFill>
                  <a:srgbClr val="3E606F"/>
                </a:solidFill>
              </a:defRPr>
            </a:lvl6pPr>
            <a:lvl7pPr lvl="6" algn="l">
              <a:lnSpc>
                <a:spcPct val="100000"/>
              </a:lnSpc>
              <a:spcBef>
                <a:spcPts val="0"/>
              </a:spcBef>
              <a:spcAft>
                <a:spcPts val="0"/>
              </a:spcAft>
              <a:buSzPts val="1400"/>
              <a:buNone/>
              <a:defRPr sz="1867">
                <a:solidFill>
                  <a:srgbClr val="3E606F"/>
                </a:solidFill>
              </a:defRPr>
            </a:lvl7pPr>
            <a:lvl8pPr lvl="7" algn="l">
              <a:lnSpc>
                <a:spcPct val="100000"/>
              </a:lnSpc>
              <a:spcBef>
                <a:spcPts val="0"/>
              </a:spcBef>
              <a:spcAft>
                <a:spcPts val="0"/>
              </a:spcAft>
              <a:buSzPts val="1400"/>
              <a:buNone/>
              <a:defRPr sz="1867">
                <a:solidFill>
                  <a:srgbClr val="3E606F"/>
                </a:solidFill>
              </a:defRPr>
            </a:lvl8pPr>
            <a:lvl9pPr lvl="8" algn="l">
              <a:lnSpc>
                <a:spcPct val="100000"/>
              </a:lnSpc>
              <a:spcBef>
                <a:spcPts val="0"/>
              </a:spcBef>
              <a:spcAft>
                <a:spcPts val="0"/>
              </a:spcAft>
              <a:buSzPts val="1400"/>
              <a:buNone/>
              <a:defRPr sz="1867">
                <a:solidFill>
                  <a:srgbClr val="3E606F"/>
                </a:solidFill>
              </a:defRPr>
            </a:lvl9pPr>
          </a:lstStyle>
          <a:p>
            <a:endParaRPr/>
          </a:p>
        </p:txBody>
      </p:sp>
      <p:cxnSp>
        <p:nvCxnSpPr>
          <p:cNvPr id="283" name="Google Shape;283;p55"/>
          <p:cNvCxnSpPr/>
          <p:nvPr/>
        </p:nvCxnSpPr>
        <p:spPr>
          <a:xfrm>
            <a:off x="10270867" y="5362333"/>
            <a:ext cx="675600" cy="680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1928813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and text left">
  <p:cSld name="Title slide and text left">
    <p:spTree>
      <p:nvGrpSpPr>
        <p:cNvPr id="1" name="Shape 284"/>
        <p:cNvGrpSpPr/>
        <p:nvPr/>
      </p:nvGrpSpPr>
      <p:grpSpPr>
        <a:xfrm>
          <a:off x="0" y="0"/>
          <a:ext cx="0" cy="0"/>
          <a:chOff x="0" y="0"/>
          <a:chExt cx="0" cy="0"/>
        </a:xfrm>
      </p:grpSpPr>
      <p:sp>
        <p:nvSpPr>
          <p:cNvPr id="285" name="Google Shape;285;p56"/>
          <p:cNvSpPr/>
          <p:nvPr/>
        </p:nvSpPr>
        <p:spPr>
          <a:xfrm flipH="1">
            <a:off x="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flipH="1">
            <a:off x="616200" y="2251367"/>
            <a:ext cx="4798800" cy="763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287" name="Google Shape;287;p56"/>
          <p:cNvSpPr txBox="1">
            <a:spLocks noGrp="1"/>
          </p:cNvSpPr>
          <p:nvPr>
            <p:ph type="title" idx="2"/>
          </p:nvPr>
        </p:nvSpPr>
        <p:spPr>
          <a:xfrm flipH="1">
            <a:off x="1624600" y="3425467"/>
            <a:ext cx="3790400" cy="155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r">
              <a:lnSpc>
                <a:spcPct val="100000"/>
              </a:lnSpc>
              <a:spcBef>
                <a:spcPts val="0"/>
              </a:spcBef>
              <a:spcAft>
                <a:spcPts val="0"/>
              </a:spcAft>
              <a:buSzPts val="1400"/>
              <a:buNone/>
              <a:defRPr sz="1867">
                <a:solidFill>
                  <a:srgbClr val="3E606F"/>
                </a:solidFill>
              </a:defRPr>
            </a:lvl2pPr>
            <a:lvl3pPr lvl="2" algn="r">
              <a:lnSpc>
                <a:spcPct val="100000"/>
              </a:lnSpc>
              <a:spcBef>
                <a:spcPts val="0"/>
              </a:spcBef>
              <a:spcAft>
                <a:spcPts val="0"/>
              </a:spcAft>
              <a:buSzPts val="1400"/>
              <a:buNone/>
              <a:defRPr sz="1867">
                <a:solidFill>
                  <a:srgbClr val="3E606F"/>
                </a:solidFill>
              </a:defRPr>
            </a:lvl3pPr>
            <a:lvl4pPr lvl="3" algn="r">
              <a:lnSpc>
                <a:spcPct val="100000"/>
              </a:lnSpc>
              <a:spcBef>
                <a:spcPts val="0"/>
              </a:spcBef>
              <a:spcAft>
                <a:spcPts val="0"/>
              </a:spcAft>
              <a:buSzPts val="1400"/>
              <a:buNone/>
              <a:defRPr sz="1867">
                <a:solidFill>
                  <a:srgbClr val="3E606F"/>
                </a:solidFill>
              </a:defRPr>
            </a:lvl4pPr>
            <a:lvl5pPr lvl="4" algn="r">
              <a:lnSpc>
                <a:spcPct val="100000"/>
              </a:lnSpc>
              <a:spcBef>
                <a:spcPts val="0"/>
              </a:spcBef>
              <a:spcAft>
                <a:spcPts val="0"/>
              </a:spcAft>
              <a:buSzPts val="1400"/>
              <a:buNone/>
              <a:defRPr sz="1867">
                <a:solidFill>
                  <a:srgbClr val="3E606F"/>
                </a:solidFill>
              </a:defRPr>
            </a:lvl5pPr>
            <a:lvl6pPr lvl="5" algn="r">
              <a:lnSpc>
                <a:spcPct val="100000"/>
              </a:lnSpc>
              <a:spcBef>
                <a:spcPts val="0"/>
              </a:spcBef>
              <a:spcAft>
                <a:spcPts val="0"/>
              </a:spcAft>
              <a:buSzPts val="1400"/>
              <a:buNone/>
              <a:defRPr sz="1867">
                <a:solidFill>
                  <a:srgbClr val="3E606F"/>
                </a:solidFill>
              </a:defRPr>
            </a:lvl6pPr>
            <a:lvl7pPr lvl="6" algn="r">
              <a:lnSpc>
                <a:spcPct val="100000"/>
              </a:lnSpc>
              <a:spcBef>
                <a:spcPts val="0"/>
              </a:spcBef>
              <a:spcAft>
                <a:spcPts val="0"/>
              </a:spcAft>
              <a:buSzPts val="1400"/>
              <a:buNone/>
              <a:defRPr sz="1867">
                <a:solidFill>
                  <a:srgbClr val="3E606F"/>
                </a:solidFill>
              </a:defRPr>
            </a:lvl7pPr>
            <a:lvl8pPr lvl="7" algn="r">
              <a:lnSpc>
                <a:spcPct val="100000"/>
              </a:lnSpc>
              <a:spcBef>
                <a:spcPts val="0"/>
              </a:spcBef>
              <a:spcAft>
                <a:spcPts val="0"/>
              </a:spcAft>
              <a:buSzPts val="1400"/>
              <a:buNone/>
              <a:defRPr sz="1867">
                <a:solidFill>
                  <a:srgbClr val="3E606F"/>
                </a:solidFill>
              </a:defRPr>
            </a:lvl8pPr>
            <a:lvl9pPr lvl="8" algn="r">
              <a:lnSpc>
                <a:spcPct val="100000"/>
              </a:lnSpc>
              <a:spcBef>
                <a:spcPts val="0"/>
              </a:spcBef>
              <a:spcAft>
                <a:spcPts val="0"/>
              </a:spcAft>
              <a:buSzPts val="1400"/>
              <a:buNone/>
              <a:defRPr sz="1867">
                <a:solidFill>
                  <a:srgbClr val="3E606F"/>
                </a:solidFill>
              </a:defRPr>
            </a:lvl9pPr>
          </a:lstStyle>
          <a:p>
            <a:endParaRPr/>
          </a:p>
        </p:txBody>
      </p:sp>
      <p:cxnSp>
        <p:nvCxnSpPr>
          <p:cNvPr id="288" name="Google Shape;288;p56"/>
          <p:cNvCxnSpPr/>
          <p:nvPr/>
        </p:nvCxnSpPr>
        <p:spPr>
          <a:xfrm flipH="1">
            <a:off x="1281733" y="5362333"/>
            <a:ext cx="675600" cy="680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7462251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with image and title 1">
  <p:cSld name="Slide with image and title 1">
    <p:spTree>
      <p:nvGrpSpPr>
        <p:cNvPr id="1" name="Shape 289"/>
        <p:cNvGrpSpPr/>
        <p:nvPr/>
      </p:nvGrpSpPr>
      <p:grpSpPr>
        <a:xfrm>
          <a:off x="0" y="0"/>
          <a:ext cx="0" cy="0"/>
          <a:chOff x="0" y="0"/>
          <a:chExt cx="0" cy="0"/>
        </a:xfrm>
      </p:grpSpPr>
      <p:sp>
        <p:nvSpPr>
          <p:cNvPr id="290" name="Google Shape;290;p57"/>
          <p:cNvSpPr txBox="1">
            <a:spLocks noGrp="1"/>
          </p:cNvSpPr>
          <p:nvPr>
            <p:ph type="title"/>
          </p:nvPr>
        </p:nvSpPr>
        <p:spPr>
          <a:xfrm>
            <a:off x="6778400" y="1776333"/>
            <a:ext cx="485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291" name="Google Shape;291;p57"/>
          <p:cNvSpPr txBox="1">
            <a:spLocks noGrp="1"/>
          </p:cNvSpPr>
          <p:nvPr>
            <p:ph type="body" idx="1"/>
          </p:nvPr>
        </p:nvSpPr>
        <p:spPr>
          <a:xfrm>
            <a:off x="6778400" y="3304933"/>
            <a:ext cx="4851200" cy="1208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cxnSp>
        <p:nvCxnSpPr>
          <p:cNvPr id="292" name="Google Shape;292;p57"/>
          <p:cNvCxnSpPr/>
          <p:nvPr/>
        </p:nvCxnSpPr>
        <p:spPr>
          <a:xfrm>
            <a:off x="6882433" y="1547767"/>
            <a:ext cx="1520000" cy="0"/>
          </a:xfrm>
          <a:prstGeom prst="straightConnector1">
            <a:avLst/>
          </a:prstGeom>
          <a:noFill/>
          <a:ln w="19050" cap="flat" cmpd="sng">
            <a:solidFill>
              <a:srgbClr val="193441"/>
            </a:solidFill>
            <a:prstDash val="solid"/>
            <a:round/>
            <a:headEnd type="none" w="sm" len="sm"/>
            <a:tailEnd type="none" w="sm" len="sm"/>
          </a:ln>
        </p:spPr>
      </p:cxnSp>
    </p:spTree>
    <p:extLst>
      <p:ext uri="{BB962C8B-B14F-4D97-AF65-F5344CB8AC3E}">
        <p14:creationId xmlns:p14="http://schemas.microsoft.com/office/powerpoint/2010/main" val="10047952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6D8A-70B2-47FD-BCA5-450C7831F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9053B-2DB8-4E87-AC4D-2AB9AAC7D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445A84-0C82-4088-8D94-A3611ED376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D9BA43-B964-4146-996D-79A5C3F84387}"/>
              </a:ext>
            </a:extLst>
          </p:cNvPr>
          <p:cNvSpPr>
            <a:spLocks noGrp="1"/>
          </p:cNvSpPr>
          <p:nvPr>
            <p:ph type="dt" sz="half" idx="10"/>
          </p:nvPr>
        </p:nvSpPr>
        <p:spPr/>
        <p:txBody>
          <a:bodyPr/>
          <a:lstStyle/>
          <a:p>
            <a:fld id="{7C566DA5-0DF2-456A-9EDA-95514C0D47F3}" type="datetime1">
              <a:rPr lang="en-US" smtClean="0"/>
              <a:t>4/22/2022</a:t>
            </a:fld>
            <a:endParaRPr lang="en-US"/>
          </a:p>
        </p:txBody>
      </p:sp>
      <p:sp>
        <p:nvSpPr>
          <p:cNvPr id="6" name="Footer Placeholder 5">
            <a:extLst>
              <a:ext uri="{FF2B5EF4-FFF2-40B4-BE49-F238E27FC236}">
                <a16:creationId xmlns:a16="http://schemas.microsoft.com/office/drawing/2014/main" id="{A94C2016-C4CB-4C97-B945-B0BFD3768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1EBE8-0766-46A2-8101-9FE502BE56EC}"/>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8377162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and text left 1">
  <p:cSld name="Title slide and text left 1">
    <p:spTree>
      <p:nvGrpSpPr>
        <p:cNvPr id="1" name="Shape 293"/>
        <p:cNvGrpSpPr/>
        <p:nvPr/>
      </p:nvGrpSpPr>
      <p:grpSpPr>
        <a:xfrm>
          <a:off x="0" y="0"/>
          <a:ext cx="0" cy="0"/>
          <a:chOff x="0" y="0"/>
          <a:chExt cx="0" cy="0"/>
        </a:xfrm>
      </p:grpSpPr>
      <p:sp>
        <p:nvSpPr>
          <p:cNvPr id="294" name="Google Shape;294;p58"/>
          <p:cNvSpPr/>
          <p:nvPr/>
        </p:nvSpPr>
        <p:spPr>
          <a:xfrm flipH="1">
            <a:off x="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 name="Google Shape;295;p58"/>
          <p:cNvSpPr txBox="1">
            <a:spLocks noGrp="1"/>
          </p:cNvSpPr>
          <p:nvPr>
            <p:ph type="title"/>
          </p:nvPr>
        </p:nvSpPr>
        <p:spPr>
          <a:xfrm flipH="1">
            <a:off x="616200" y="2251367"/>
            <a:ext cx="4798800" cy="763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gn="r">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296" name="Google Shape;296;p58"/>
          <p:cNvSpPr txBox="1">
            <a:spLocks noGrp="1"/>
          </p:cNvSpPr>
          <p:nvPr>
            <p:ph type="title" idx="2"/>
          </p:nvPr>
        </p:nvSpPr>
        <p:spPr>
          <a:xfrm flipH="1">
            <a:off x="1624733" y="3425467"/>
            <a:ext cx="9274400" cy="155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l">
              <a:lnSpc>
                <a:spcPct val="100000"/>
              </a:lnSpc>
              <a:spcBef>
                <a:spcPts val="0"/>
              </a:spcBef>
              <a:spcAft>
                <a:spcPts val="0"/>
              </a:spcAft>
              <a:buSzPts val="1400"/>
              <a:buNone/>
              <a:defRPr sz="1867">
                <a:solidFill>
                  <a:srgbClr val="3E606F"/>
                </a:solidFill>
              </a:defRPr>
            </a:lvl2pPr>
            <a:lvl3pPr lvl="2" algn="l">
              <a:lnSpc>
                <a:spcPct val="100000"/>
              </a:lnSpc>
              <a:spcBef>
                <a:spcPts val="0"/>
              </a:spcBef>
              <a:spcAft>
                <a:spcPts val="0"/>
              </a:spcAft>
              <a:buSzPts val="1400"/>
              <a:buNone/>
              <a:defRPr sz="1867">
                <a:solidFill>
                  <a:srgbClr val="3E606F"/>
                </a:solidFill>
              </a:defRPr>
            </a:lvl3pPr>
            <a:lvl4pPr lvl="3" algn="l">
              <a:lnSpc>
                <a:spcPct val="100000"/>
              </a:lnSpc>
              <a:spcBef>
                <a:spcPts val="0"/>
              </a:spcBef>
              <a:spcAft>
                <a:spcPts val="0"/>
              </a:spcAft>
              <a:buSzPts val="1400"/>
              <a:buNone/>
              <a:defRPr sz="1867">
                <a:solidFill>
                  <a:srgbClr val="3E606F"/>
                </a:solidFill>
              </a:defRPr>
            </a:lvl4pPr>
            <a:lvl5pPr lvl="4" algn="l">
              <a:lnSpc>
                <a:spcPct val="100000"/>
              </a:lnSpc>
              <a:spcBef>
                <a:spcPts val="0"/>
              </a:spcBef>
              <a:spcAft>
                <a:spcPts val="0"/>
              </a:spcAft>
              <a:buSzPts val="1400"/>
              <a:buNone/>
              <a:defRPr sz="1867">
                <a:solidFill>
                  <a:srgbClr val="3E606F"/>
                </a:solidFill>
              </a:defRPr>
            </a:lvl5pPr>
            <a:lvl6pPr lvl="5" algn="l">
              <a:lnSpc>
                <a:spcPct val="100000"/>
              </a:lnSpc>
              <a:spcBef>
                <a:spcPts val="0"/>
              </a:spcBef>
              <a:spcAft>
                <a:spcPts val="0"/>
              </a:spcAft>
              <a:buSzPts val="1400"/>
              <a:buNone/>
              <a:defRPr sz="1867">
                <a:solidFill>
                  <a:srgbClr val="3E606F"/>
                </a:solidFill>
              </a:defRPr>
            </a:lvl6pPr>
            <a:lvl7pPr lvl="6" algn="l">
              <a:lnSpc>
                <a:spcPct val="100000"/>
              </a:lnSpc>
              <a:spcBef>
                <a:spcPts val="0"/>
              </a:spcBef>
              <a:spcAft>
                <a:spcPts val="0"/>
              </a:spcAft>
              <a:buSzPts val="1400"/>
              <a:buNone/>
              <a:defRPr sz="1867">
                <a:solidFill>
                  <a:srgbClr val="3E606F"/>
                </a:solidFill>
              </a:defRPr>
            </a:lvl7pPr>
            <a:lvl8pPr lvl="7" algn="l">
              <a:lnSpc>
                <a:spcPct val="100000"/>
              </a:lnSpc>
              <a:spcBef>
                <a:spcPts val="0"/>
              </a:spcBef>
              <a:spcAft>
                <a:spcPts val="0"/>
              </a:spcAft>
              <a:buSzPts val="1400"/>
              <a:buNone/>
              <a:defRPr sz="1867">
                <a:solidFill>
                  <a:srgbClr val="3E606F"/>
                </a:solidFill>
              </a:defRPr>
            </a:lvl8pPr>
            <a:lvl9pPr lvl="8" algn="l">
              <a:lnSpc>
                <a:spcPct val="100000"/>
              </a:lnSpc>
              <a:spcBef>
                <a:spcPts val="0"/>
              </a:spcBef>
              <a:spcAft>
                <a:spcPts val="0"/>
              </a:spcAft>
              <a:buSzPts val="1400"/>
              <a:buNone/>
              <a:defRPr sz="1867">
                <a:solidFill>
                  <a:srgbClr val="3E606F"/>
                </a:solidFill>
              </a:defRPr>
            </a:lvl9pPr>
          </a:lstStyle>
          <a:p>
            <a:endParaRPr/>
          </a:p>
        </p:txBody>
      </p:sp>
    </p:spTree>
    <p:extLst>
      <p:ext uri="{BB962C8B-B14F-4D97-AF65-F5344CB8AC3E}">
        <p14:creationId xmlns:p14="http://schemas.microsoft.com/office/powerpoint/2010/main" val="427694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slide with title and text left">
  <p:cSld name="Image slide with title and text left">
    <p:spTree>
      <p:nvGrpSpPr>
        <p:cNvPr id="1" name="Shape 297"/>
        <p:cNvGrpSpPr/>
        <p:nvPr/>
      </p:nvGrpSpPr>
      <p:grpSpPr>
        <a:xfrm>
          <a:off x="0" y="0"/>
          <a:ext cx="0" cy="0"/>
          <a:chOff x="0" y="0"/>
          <a:chExt cx="0" cy="0"/>
        </a:xfrm>
      </p:grpSpPr>
      <p:sp>
        <p:nvSpPr>
          <p:cNvPr id="298" name="Google Shape;298;p59"/>
          <p:cNvSpPr txBox="1">
            <a:spLocks noGrp="1"/>
          </p:cNvSpPr>
          <p:nvPr>
            <p:ph type="title"/>
          </p:nvPr>
        </p:nvSpPr>
        <p:spPr>
          <a:xfrm>
            <a:off x="6778400" y="455533"/>
            <a:ext cx="485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299" name="Google Shape;299;p59"/>
          <p:cNvSpPr txBox="1">
            <a:spLocks noGrp="1"/>
          </p:cNvSpPr>
          <p:nvPr>
            <p:ph type="body" idx="1"/>
          </p:nvPr>
        </p:nvSpPr>
        <p:spPr>
          <a:xfrm>
            <a:off x="6778400" y="1984133"/>
            <a:ext cx="4851200" cy="1208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sp>
        <p:nvSpPr>
          <p:cNvPr id="300" name="Google Shape;300;p59"/>
          <p:cNvSpPr txBox="1">
            <a:spLocks noGrp="1"/>
          </p:cNvSpPr>
          <p:nvPr>
            <p:ph type="body" idx="2"/>
          </p:nvPr>
        </p:nvSpPr>
        <p:spPr>
          <a:xfrm>
            <a:off x="6778400" y="5089733"/>
            <a:ext cx="4851200" cy="1208000"/>
          </a:xfrm>
          <a:prstGeom prst="rect">
            <a:avLst/>
          </a:prstGeom>
          <a:noFill/>
          <a:ln>
            <a:noFill/>
          </a:ln>
        </p:spPr>
        <p:txBody>
          <a:bodyPr spcFirstLastPara="1" wrap="square" lIns="91425" tIns="91425" rIns="91425" bIns="91425" anchor="t" anchorCtr="0">
            <a:noAutofit/>
          </a:bodyPr>
          <a:lstStyle>
            <a:lvl1pPr marL="609585" lvl="0" indent="-440256" algn="ctr">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1pPr>
            <a:lvl2pPr marL="1219170" lvl="1" indent="-440256" algn="ctr">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2pPr>
            <a:lvl3pPr marL="1828754" lvl="2" indent="-431789" algn="ctr">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3pPr>
            <a:lvl4pPr marL="2438339" lvl="3" indent="-431789" algn="ctr">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4pPr>
            <a:lvl5pPr marL="3047924" lvl="4" indent="-423323"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14856" algn="ctr">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7pPr>
            <a:lvl8pPr marL="4876678" lvl="7" indent="-414856" algn="ctr">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8pPr>
            <a:lvl9pPr marL="5486263" lvl="8" indent="-406390" algn="ctr">
              <a:lnSpc>
                <a:spcPct val="114000"/>
              </a:lnSpc>
              <a:spcBef>
                <a:spcPts val="0"/>
              </a:spcBef>
              <a:spcAft>
                <a:spcPts val="0"/>
              </a:spcAft>
              <a:buClr>
                <a:srgbClr val="FFFFFF"/>
              </a:buClr>
              <a:buSzPts val="1200"/>
              <a:buFont typeface="Roboto"/>
              <a:buChar char="■"/>
              <a:defRPr sz="1600">
                <a:solidFill>
                  <a:srgbClr val="FFFFFF"/>
                </a:solidFill>
                <a:latin typeface="Roboto"/>
                <a:ea typeface="Roboto"/>
                <a:cs typeface="Roboto"/>
                <a:sym typeface="Roboto"/>
              </a:defRPr>
            </a:lvl9pPr>
          </a:lstStyle>
          <a:p>
            <a:endParaRPr/>
          </a:p>
        </p:txBody>
      </p:sp>
      <p:sp>
        <p:nvSpPr>
          <p:cNvPr id="301" name="Google Shape;301;p59"/>
          <p:cNvSpPr/>
          <p:nvPr/>
        </p:nvSpPr>
        <p:spPr>
          <a:xfrm>
            <a:off x="6765668" y="5089733"/>
            <a:ext cx="5014000" cy="14144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59"/>
          <p:cNvSpPr txBox="1">
            <a:spLocks noGrp="1"/>
          </p:cNvSpPr>
          <p:nvPr>
            <p:ph type="subTitle" idx="3"/>
          </p:nvPr>
        </p:nvSpPr>
        <p:spPr>
          <a:xfrm>
            <a:off x="6921500" y="5115000"/>
            <a:ext cx="4702400" cy="1389200"/>
          </a:xfrm>
          <a:prstGeom prst="rect">
            <a:avLst/>
          </a:prstGeom>
          <a:noFill/>
          <a:ln>
            <a:noFill/>
          </a:ln>
        </p:spPr>
        <p:txBody>
          <a:bodyPr spcFirstLastPara="1" wrap="square" lIns="91425" tIns="91425" rIns="91425" bIns="91425" anchor="ctr" anchorCtr="0">
            <a:noAutofit/>
          </a:bodyPr>
          <a:lstStyle>
            <a:lvl1pPr lvl="0" algn="ctr">
              <a:lnSpc>
                <a:spcPct val="114000"/>
              </a:lnSpc>
              <a:spcBef>
                <a:spcPts val="0"/>
              </a:spcBef>
              <a:spcAft>
                <a:spcPts val="0"/>
              </a:spcAft>
              <a:buSzPts val="1600"/>
              <a:buNone/>
              <a:defRPr>
                <a:solidFill>
                  <a:srgbClr val="FFFFFF"/>
                </a:solidFill>
              </a:defRPr>
            </a:lvl1pPr>
            <a:lvl2pPr lvl="1" algn="l">
              <a:lnSpc>
                <a:spcPct val="114000"/>
              </a:lnSpc>
              <a:spcBef>
                <a:spcPts val="0"/>
              </a:spcBef>
              <a:spcAft>
                <a:spcPts val="0"/>
              </a:spcAft>
              <a:buSzPts val="1600"/>
              <a:buNone/>
              <a:defRPr>
                <a:solidFill>
                  <a:srgbClr val="FFFFFF"/>
                </a:solidFill>
              </a:defRPr>
            </a:lvl2pPr>
            <a:lvl3pPr lvl="2" algn="l">
              <a:lnSpc>
                <a:spcPct val="114000"/>
              </a:lnSpc>
              <a:spcBef>
                <a:spcPts val="0"/>
              </a:spcBef>
              <a:spcAft>
                <a:spcPts val="0"/>
              </a:spcAft>
              <a:buSzPts val="1500"/>
              <a:buNone/>
              <a:defRPr>
                <a:solidFill>
                  <a:srgbClr val="FFFFFF"/>
                </a:solidFill>
              </a:defRPr>
            </a:lvl3pPr>
            <a:lvl4pPr lvl="3" algn="l">
              <a:lnSpc>
                <a:spcPct val="114000"/>
              </a:lnSpc>
              <a:spcBef>
                <a:spcPts val="0"/>
              </a:spcBef>
              <a:spcAft>
                <a:spcPts val="0"/>
              </a:spcAft>
              <a:buSzPts val="1500"/>
              <a:buNone/>
              <a:defRPr>
                <a:solidFill>
                  <a:srgbClr val="FFFFFF"/>
                </a:solidFill>
              </a:defRPr>
            </a:lvl4pPr>
            <a:lvl5pPr lvl="4" algn="l">
              <a:lnSpc>
                <a:spcPct val="114000"/>
              </a:lnSpc>
              <a:spcBef>
                <a:spcPts val="0"/>
              </a:spcBef>
              <a:spcAft>
                <a:spcPts val="0"/>
              </a:spcAft>
              <a:buSzPts val="1400"/>
              <a:buNone/>
              <a:defRPr>
                <a:solidFill>
                  <a:srgbClr val="FFFFFF"/>
                </a:solidFill>
              </a:defRPr>
            </a:lvl5pPr>
            <a:lvl6pPr lvl="5" algn="l">
              <a:lnSpc>
                <a:spcPct val="114000"/>
              </a:lnSpc>
              <a:spcBef>
                <a:spcPts val="0"/>
              </a:spcBef>
              <a:spcAft>
                <a:spcPts val="0"/>
              </a:spcAft>
              <a:buSzPts val="1400"/>
              <a:buNone/>
              <a:defRPr>
                <a:solidFill>
                  <a:srgbClr val="FFFFFF"/>
                </a:solidFill>
              </a:defRPr>
            </a:lvl6pPr>
            <a:lvl7pPr lvl="6" algn="l">
              <a:lnSpc>
                <a:spcPct val="114000"/>
              </a:lnSpc>
              <a:spcBef>
                <a:spcPts val="0"/>
              </a:spcBef>
              <a:spcAft>
                <a:spcPts val="0"/>
              </a:spcAft>
              <a:buSzPts val="1300"/>
              <a:buNone/>
              <a:defRPr>
                <a:solidFill>
                  <a:srgbClr val="FFFFFF"/>
                </a:solidFill>
              </a:defRPr>
            </a:lvl7pPr>
            <a:lvl8pPr lvl="7" algn="l">
              <a:lnSpc>
                <a:spcPct val="114000"/>
              </a:lnSpc>
              <a:spcBef>
                <a:spcPts val="0"/>
              </a:spcBef>
              <a:spcAft>
                <a:spcPts val="0"/>
              </a:spcAft>
              <a:buSzPts val="1300"/>
              <a:buNone/>
              <a:defRPr>
                <a:solidFill>
                  <a:srgbClr val="FFFFFF"/>
                </a:solidFill>
              </a:defRPr>
            </a:lvl8pPr>
            <a:lvl9pPr lvl="8" algn="l">
              <a:lnSpc>
                <a:spcPct val="114000"/>
              </a:lnSpc>
              <a:spcBef>
                <a:spcPts val="0"/>
              </a:spcBef>
              <a:spcAft>
                <a:spcPts val="0"/>
              </a:spcAft>
              <a:buSzPts val="1200"/>
              <a:buNone/>
              <a:defRPr>
                <a:solidFill>
                  <a:srgbClr val="FFFFFF"/>
                </a:solidFill>
              </a:defRPr>
            </a:lvl9pPr>
          </a:lstStyle>
          <a:p>
            <a:endParaRPr/>
          </a:p>
        </p:txBody>
      </p:sp>
    </p:spTree>
    <p:extLst>
      <p:ext uri="{BB962C8B-B14F-4D97-AF65-F5344CB8AC3E}">
        <p14:creationId xmlns:p14="http://schemas.microsoft.com/office/powerpoint/2010/main" val="42189321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slide with text">
  <p:cSld name="Image slide with text">
    <p:spTree>
      <p:nvGrpSpPr>
        <p:cNvPr id="1" name="Shape 303"/>
        <p:cNvGrpSpPr/>
        <p:nvPr/>
      </p:nvGrpSpPr>
      <p:grpSpPr>
        <a:xfrm>
          <a:off x="0" y="0"/>
          <a:ext cx="0" cy="0"/>
          <a:chOff x="0" y="0"/>
          <a:chExt cx="0" cy="0"/>
        </a:xfrm>
      </p:grpSpPr>
      <p:sp>
        <p:nvSpPr>
          <p:cNvPr id="304" name="Google Shape;304;p60"/>
          <p:cNvSpPr txBox="1">
            <a:spLocks noGrp="1"/>
          </p:cNvSpPr>
          <p:nvPr>
            <p:ph type="title"/>
          </p:nvPr>
        </p:nvSpPr>
        <p:spPr>
          <a:xfrm>
            <a:off x="303400" y="396233"/>
            <a:ext cx="115852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200">
                <a:solidFill>
                  <a:srgbClr val="193441"/>
                </a:solidFill>
              </a:defRPr>
            </a:lvl1pPr>
            <a:lvl2pPr lvl="1" algn="ctr">
              <a:lnSpc>
                <a:spcPct val="100000"/>
              </a:lnSpc>
              <a:spcBef>
                <a:spcPts val="0"/>
              </a:spcBef>
              <a:spcAft>
                <a:spcPts val="0"/>
              </a:spcAft>
              <a:buSzPts val="2800"/>
              <a:buNone/>
              <a:defRPr>
                <a:solidFill>
                  <a:srgbClr val="193441"/>
                </a:solidFill>
              </a:defRPr>
            </a:lvl2pPr>
            <a:lvl3pPr lvl="2" algn="ctr">
              <a:lnSpc>
                <a:spcPct val="100000"/>
              </a:lnSpc>
              <a:spcBef>
                <a:spcPts val="0"/>
              </a:spcBef>
              <a:spcAft>
                <a:spcPts val="0"/>
              </a:spcAft>
              <a:buSzPts val="2800"/>
              <a:buNone/>
              <a:defRPr>
                <a:solidFill>
                  <a:srgbClr val="193441"/>
                </a:solidFill>
              </a:defRPr>
            </a:lvl3pPr>
            <a:lvl4pPr lvl="3" algn="ctr">
              <a:lnSpc>
                <a:spcPct val="100000"/>
              </a:lnSpc>
              <a:spcBef>
                <a:spcPts val="0"/>
              </a:spcBef>
              <a:spcAft>
                <a:spcPts val="0"/>
              </a:spcAft>
              <a:buSzPts val="2800"/>
              <a:buNone/>
              <a:defRPr>
                <a:solidFill>
                  <a:srgbClr val="193441"/>
                </a:solidFill>
              </a:defRPr>
            </a:lvl4pPr>
            <a:lvl5pPr lvl="4" algn="ctr">
              <a:lnSpc>
                <a:spcPct val="100000"/>
              </a:lnSpc>
              <a:spcBef>
                <a:spcPts val="0"/>
              </a:spcBef>
              <a:spcAft>
                <a:spcPts val="0"/>
              </a:spcAft>
              <a:buSzPts val="2800"/>
              <a:buNone/>
              <a:defRPr>
                <a:solidFill>
                  <a:srgbClr val="193441"/>
                </a:solidFill>
              </a:defRPr>
            </a:lvl5pPr>
            <a:lvl6pPr lvl="5" algn="ctr">
              <a:lnSpc>
                <a:spcPct val="100000"/>
              </a:lnSpc>
              <a:spcBef>
                <a:spcPts val="0"/>
              </a:spcBef>
              <a:spcAft>
                <a:spcPts val="0"/>
              </a:spcAft>
              <a:buSzPts val="2800"/>
              <a:buNone/>
              <a:defRPr>
                <a:solidFill>
                  <a:srgbClr val="193441"/>
                </a:solidFill>
              </a:defRPr>
            </a:lvl6pPr>
            <a:lvl7pPr lvl="6" algn="ctr">
              <a:lnSpc>
                <a:spcPct val="100000"/>
              </a:lnSpc>
              <a:spcBef>
                <a:spcPts val="0"/>
              </a:spcBef>
              <a:spcAft>
                <a:spcPts val="0"/>
              </a:spcAft>
              <a:buSzPts val="2800"/>
              <a:buNone/>
              <a:defRPr>
                <a:solidFill>
                  <a:srgbClr val="193441"/>
                </a:solidFill>
              </a:defRPr>
            </a:lvl7pPr>
            <a:lvl8pPr lvl="7" algn="ctr">
              <a:lnSpc>
                <a:spcPct val="100000"/>
              </a:lnSpc>
              <a:spcBef>
                <a:spcPts val="0"/>
              </a:spcBef>
              <a:spcAft>
                <a:spcPts val="0"/>
              </a:spcAft>
              <a:buSzPts val="2800"/>
              <a:buNone/>
              <a:defRPr>
                <a:solidFill>
                  <a:srgbClr val="193441"/>
                </a:solidFill>
              </a:defRPr>
            </a:lvl8pPr>
            <a:lvl9pPr lvl="8" algn="ctr">
              <a:lnSpc>
                <a:spcPct val="100000"/>
              </a:lnSpc>
              <a:spcBef>
                <a:spcPts val="0"/>
              </a:spcBef>
              <a:spcAft>
                <a:spcPts val="0"/>
              </a:spcAft>
              <a:buSzPts val="2800"/>
              <a:buNone/>
              <a:defRPr>
                <a:solidFill>
                  <a:srgbClr val="193441"/>
                </a:solidFill>
              </a:defRPr>
            </a:lvl9pPr>
          </a:lstStyle>
          <a:p>
            <a:endParaRPr/>
          </a:p>
        </p:txBody>
      </p:sp>
      <p:sp>
        <p:nvSpPr>
          <p:cNvPr id="305" name="Google Shape;305;p60"/>
          <p:cNvSpPr txBox="1">
            <a:spLocks noGrp="1"/>
          </p:cNvSpPr>
          <p:nvPr>
            <p:ph type="subTitle" idx="1"/>
          </p:nvPr>
        </p:nvSpPr>
        <p:spPr>
          <a:xfrm>
            <a:off x="7120364" y="1567967"/>
            <a:ext cx="4126800" cy="1962400"/>
          </a:xfrm>
          <a:prstGeom prst="rect">
            <a:avLst/>
          </a:prstGeom>
          <a:noFill/>
          <a:ln>
            <a:noFill/>
          </a:ln>
        </p:spPr>
        <p:txBody>
          <a:bodyPr spcFirstLastPara="1" wrap="square" lIns="91425" tIns="91425" rIns="91425" bIns="91425" anchor="t" anchorCtr="0">
            <a:noAutofit/>
          </a:bodyPr>
          <a:lstStyle>
            <a:lvl1pPr lvl="0" algn="l">
              <a:lnSpc>
                <a:spcPct val="114000"/>
              </a:lnSpc>
              <a:spcBef>
                <a:spcPts val="0"/>
              </a:spcBef>
              <a:spcAft>
                <a:spcPts val="0"/>
              </a:spcAft>
              <a:buSzPts val="1600"/>
              <a:buNone/>
              <a:defRPr sz="1867"/>
            </a:lvl1pPr>
            <a:lvl2pPr lvl="1" algn="l">
              <a:lnSpc>
                <a:spcPct val="114000"/>
              </a:lnSpc>
              <a:spcBef>
                <a:spcPts val="0"/>
              </a:spcBef>
              <a:spcAft>
                <a:spcPts val="0"/>
              </a:spcAft>
              <a:buSzPts val="1600"/>
              <a:buNone/>
              <a:defRPr/>
            </a:lvl2pPr>
            <a:lvl3pPr lvl="2" algn="l">
              <a:lnSpc>
                <a:spcPct val="114000"/>
              </a:lnSpc>
              <a:spcBef>
                <a:spcPts val="0"/>
              </a:spcBef>
              <a:spcAft>
                <a:spcPts val="0"/>
              </a:spcAft>
              <a:buSzPts val="1500"/>
              <a:buNone/>
              <a:defRPr/>
            </a:lvl3pPr>
            <a:lvl4pPr lvl="3" algn="l">
              <a:lnSpc>
                <a:spcPct val="114000"/>
              </a:lnSpc>
              <a:spcBef>
                <a:spcPts val="0"/>
              </a:spcBef>
              <a:spcAft>
                <a:spcPts val="0"/>
              </a:spcAft>
              <a:buSzPts val="1500"/>
              <a:buNone/>
              <a:defRPr/>
            </a:lvl4pPr>
            <a:lvl5pPr lvl="4" algn="l">
              <a:lnSpc>
                <a:spcPct val="114000"/>
              </a:lnSpc>
              <a:spcBef>
                <a:spcPts val="0"/>
              </a:spcBef>
              <a:spcAft>
                <a:spcPts val="0"/>
              </a:spcAft>
              <a:buSzPts val="1400"/>
              <a:buNone/>
              <a:defRPr/>
            </a:lvl5pPr>
            <a:lvl6pPr lvl="5" algn="l">
              <a:lnSpc>
                <a:spcPct val="114000"/>
              </a:lnSpc>
              <a:spcBef>
                <a:spcPts val="0"/>
              </a:spcBef>
              <a:spcAft>
                <a:spcPts val="0"/>
              </a:spcAft>
              <a:buSzPts val="1400"/>
              <a:buNone/>
              <a:defRPr/>
            </a:lvl6pPr>
            <a:lvl7pPr lvl="6" algn="l">
              <a:lnSpc>
                <a:spcPct val="114000"/>
              </a:lnSpc>
              <a:spcBef>
                <a:spcPts val="0"/>
              </a:spcBef>
              <a:spcAft>
                <a:spcPts val="0"/>
              </a:spcAft>
              <a:buSzPts val="1300"/>
              <a:buNone/>
              <a:defRPr/>
            </a:lvl7pPr>
            <a:lvl8pPr lvl="7" algn="l">
              <a:lnSpc>
                <a:spcPct val="114000"/>
              </a:lnSpc>
              <a:spcBef>
                <a:spcPts val="0"/>
              </a:spcBef>
              <a:spcAft>
                <a:spcPts val="0"/>
              </a:spcAft>
              <a:buSzPts val="1300"/>
              <a:buNone/>
              <a:defRPr/>
            </a:lvl8pPr>
            <a:lvl9pPr lvl="8" algn="l">
              <a:lnSpc>
                <a:spcPct val="114000"/>
              </a:lnSpc>
              <a:spcBef>
                <a:spcPts val="0"/>
              </a:spcBef>
              <a:spcAft>
                <a:spcPts val="0"/>
              </a:spcAft>
              <a:buSzPts val="1200"/>
              <a:buNone/>
              <a:defRPr/>
            </a:lvl9pPr>
          </a:lstStyle>
          <a:p>
            <a:endParaRPr/>
          </a:p>
        </p:txBody>
      </p:sp>
      <p:sp>
        <p:nvSpPr>
          <p:cNvPr id="306" name="Google Shape;306;p60"/>
          <p:cNvSpPr txBox="1">
            <a:spLocks noGrp="1"/>
          </p:cNvSpPr>
          <p:nvPr>
            <p:ph type="subTitle" idx="2"/>
          </p:nvPr>
        </p:nvSpPr>
        <p:spPr>
          <a:xfrm>
            <a:off x="7120364" y="4255668"/>
            <a:ext cx="4126800" cy="1962400"/>
          </a:xfrm>
          <a:prstGeom prst="rect">
            <a:avLst/>
          </a:prstGeom>
          <a:noFill/>
          <a:ln>
            <a:noFill/>
          </a:ln>
        </p:spPr>
        <p:txBody>
          <a:bodyPr spcFirstLastPara="1" wrap="square" lIns="91425" tIns="91425" rIns="91425" bIns="91425" anchor="t" anchorCtr="0">
            <a:noAutofit/>
          </a:bodyPr>
          <a:lstStyle>
            <a:lvl1pPr lvl="0" algn="l">
              <a:lnSpc>
                <a:spcPct val="114000"/>
              </a:lnSpc>
              <a:spcBef>
                <a:spcPts val="0"/>
              </a:spcBef>
              <a:spcAft>
                <a:spcPts val="0"/>
              </a:spcAft>
              <a:buSzPts val="1600"/>
              <a:buNone/>
              <a:defRPr sz="1867"/>
            </a:lvl1pPr>
            <a:lvl2pPr lvl="1" algn="l">
              <a:lnSpc>
                <a:spcPct val="114000"/>
              </a:lnSpc>
              <a:spcBef>
                <a:spcPts val="0"/>
              </a:spcBef>
              <a:spcAft>
                <a:spcPts val="0"/>
              </a:spcAft>
              <a:buSzPts val="1600"/>
              <a:buNone/>
              <a:defRPr/>
            </a:lvl2pPr>
            <a:lvl3pPr lvl="2" algn="l">
              <a:lnSpc>
                <a:spcPct val="114000"/>
              </a:lnSpc>
              <a:spcBef>
                <a:spcPts val="0"/>
              </a:spcBef>
              <a:spcAft>
                <a:spcPts val="0"/>
              </a:spcAft>
              <a:buSzPts val="1500"/>
              <a:buNone/>
              <a:defRPr/>
            </a:lvl3pPr>
            <a:lvl4pPr lvl="3" algn="l">
              <a:lnSpc>
                <a:spcPct val="114000"/>
              </a:lnSpc>
              <a:spcBef>
                <a:spcPts val="0"/>
              </a:spcBef>
              <a:spcAft>
                <a:spcPts val="0"/>
              </a:spcAft>
              <a:buSzPts val="1500"/>
              <a:buNone/>
              <a:defRPr/>
            </a:lvl4pPr>
            <a:lvl5pPr lvl="4" algn="l">
              <a:lnSpc>
                <a:spcPct val="114000"/>
              </a:lnSpc>
              <a:spcBef>
                <a:spcPts val="0"/>
              </a:spcBef>
              <a:spcAft>
                <a:spcPts val="0"/>
              </a:spcAft>
              <a:buSzPts val="1400"/>
              <a:buNone/>
              <a:defRPr/>
            </a:lvl5pPr>
            <a:lvl6pPr lvl="5" algn="l">
              <a:lnSpc>
                <a:spcPct val="114000"/>
              </a:lnSpc>
              <a:spcBef>
                <a:spcPts val="0"/>
              </a:spcBef>
              <a:spcAft>
                <a:spcPts val="0"/>
              </a:spcAft>
              <a:buSzPts val="1400"/>
              <a:buNone/>
              <a:defRPr/>
            </a:lvl6pPr>
            <a:lvl7pPr lvl="6" algn="l">
              <a:lnSpc>
                <a:spcPct val="114000"/>
              </a:lnSpc>
              <a:spcBef>
                <a:spcPts val="0"/>
              </a:spcBef>
              <a:spcAft>
                <a:spcPts val="0"/>
              </a:spcAft>
              <a:buSzPts val="1300"/>
              <a:buNone/>
              <a:defRPr/>
            </a:lvl7pPr>
            <a:lvl8pPr lvl="7" algn="l">
              <a:lnSpc>
                <a:spcPct val="114000"/>
              </a:lnSpc>
              <a:spcBef>
                <a:spcPts val="0"/>
              </a:spcBef>
              <a:spcAft>
                <a:spcPts val="0"/>
              </a:spcAft>
              <a:buSzPts val="1300"/>
              <a:buNone/>
              <a:defRPr/>
            </a:lvl8pPr>
            <a:lvl9pPr lvl="8" algn="l">
              <a:lnSpc>
                <a:spcPct val="114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195167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07"/>
        <p:cNvGrpSpPr/>
        <p:nvPr/>
      </p:nvGrpSpPr>
      <p:grpSpPr>
        <a:xfrm>
          <a:off x="0" y="0"/>
          <a:ext cx="0" cy="0"/>
          <a:chOff x="0" y="0"/>
          <a:chExt cx="0" cy="0"/>
        </a:xfrm>
      </p:grpSpPr>
      <p:sp>
        <p:nvSpPr>
          <p:cNvPr id="308" name="Google Shape;308;p61"/>
          <p:cNvSpPr txBox="1">
            <a:spLocks noGrp="1"/>
          </p:cNvSpPr>
          <p:nvPr>
            <p:ph type="title"/>
          </p:nvPr>
        </p:nvSpPr>
        <p:spPr>
          <a:xfrm>
            <a:off x="653667" y="651000"/>
            <a:ext cx="83028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8000"/>
            </a:lvl1pPr>
            <a:lvl2pPr lvl="1" algn="l">
              <a:lnSpc>
                <a:spcPct val="100000"/>
              </a:lnSpc>
              <a:spcBef>
                <a:spcPts val="0"/>
              </a:spcBef>
              <a:spcAft>
                <a:spcPts val="0"/>
              </a:spcAft>
              <a:buSzPts val="6000"/>
              <a:buNone/>
              <a:defRPr sz="8000"/>
            </a:lvl2pPr>
            <a:lvl3pPr lvl="2" algn="l">
              <a:lnSpc>
                <a:spcPct val="100000"/>
              </a:lnSpc>
              <a:spcBef>
                <a:spcPts val="0"/>
              </a:spcBef>
              <a:spcAft>
                <a:spcPts val="0"/>
              </a:spcAft>
              <a:buSzPts val="6000"/>
              <a:buNone/>
              <a:defRPr sz="8000"/>
            </a:lvl3pPr>
            <a:lvl4pPr lvl="3" algn="l">
              <a:lnSpc>
                <a:spcPct val="100000"/>
              </a:lnSpc>
              <a:spcBef>
                <a:spcPts val="0"/>
              </a:spcBef>
              <a:spcAft>
                <a:spcPts val="0"/>
              </a:spcAft>
              <a:buSzPts val="6000"/>
              <a:buNone/>
              <a:defRPr sz="8000"/>
            </a:lvl4pPr>
            <a:lvl5pPr lvl="4" algn="l">
              <a:lnSpc>
                <a:spcPct val="100000"/>
              </a:lnSpc>
              <a:spcBef>
                <a:spcPts val="0"/>
              </a:spcBef>
              <a:spcAft>
                <a:spcPts val="0"/>
              </a:spcAft>
              <a:buSzPts val="6000"/>
              <a:buNone/>
              <a:defRPr sz="8000"/>
            </a:lvl5pPr>
            <a:lvl6pPr lvl="5" algn="l">
              <a:lnSpc>
                <a:spcPct val="100000"/>
              </a:lnSpc>
              <a:spcBef>
                <a:spcPts val="0"/>
              </a:spcBef>
              <a:spcAft>
                <a:spcPts val="0"/>
              </a:spcAft>
              <a:buSzPts val="6000"/>
              <a:buNone/>
              <a:defRPr sz="8000"/>
            </a:lvl6pPr>
            <a:lvl7pPr lvl="6" algn="l">
              <a:lnSpc>
                <a:spcPct val="100000"/>
              </a:lnSpc>
              <a:spcBef>
                <a:spcPts val="0"/>
              </a:spcBef>
              <a:spcAft>
                <a:spcPts val="0"/>
              </a:spcAft>
              <a:buSzPts val="6000"/>
              <a:buNone/>
              <a:defRPr sz="8000"/>
            </a:lvl7pPr>
            <a:lvl8pPr lvl="7" algn="l">
              <a:lnSpc>
                <a:spcPct val="100000"/>
              </a:lnSpc>
              <a:spcBef>
                <a:spcPts val="0"/>
              </a:spcBef>
              <a:spcAft>
                <a:spcPts val="0"/>
              </a:spcAft>
              <a:buSzPts val="6000"/>
              <a:buNone/>
              <a:defRPr sz="8000"/>
            </a:lvl8pPr>
            <a:lvl9pPr lvl="8" algn="l">
              <a:lnSpc>
                <a:spcPct val="100000"/>
              </a:lnSpc>
              <a:spcBef>
                <a:spcPts val="0"/>
              </a:spcBef>
              <a:spcAft>
                <a:spcPts val="0"/>
              </a:spcAft>
              <a:buSzPts val="6000"/>
              <a:buNone/>
              <a:defRPr sz="8000"/>
            </a:lvl9pPr>
          </a:lstStyle>
          <a:p>
            <a:endParaRPr/>
          </a:p>
        </p:txBody>
      </p:sp>
      <p:sp>
        <p:nvSpPr>
          <p:cNvPr id="309" name="Google Shape;309;p61"/>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chemeClr val="lt1"/>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2739999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title slide">
  <p:cSld name="Big 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6568"/>
          <a:stretch/>
        </p:blipFill>
        <p:spPr>
          <a:xfrm>
            <a:off x="460034" y="467085"/>
            <a:ext cx="11271932" cy="5923833"/>
          </a:xfrm>
          <a:prstGeom prst="rect">
            <a:avLst/>
          </a:prstGeom>
          <a:noFill/>
          <a:ln>
            <a:noFill/>
          </a:ln>
        </p:spPr>
      </p:pic>
      <p:sp>
        <p:nvSpPr>
          <p:cNvPr id="10" name="Google Shape;10;p2"/>
          <p:cNvSpPr/>
          <p:nvPr/>
        </p:nvSpPr>
        <p:spPr>
          <a:xfrm>
            <a:off x="-10200" y="4032667"/>
            <a:ext cx="10206000" cy="19656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title"/>
          </p:nvPr>
        </p:nvSpPr>
        <p:spPr>
          <a:xfrm>
            <a:off x="635067" y="2592700"/>
            <a:ext cx="11096800" cy="255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700"/>
              <a:buNone/>
              <a:defRPr sz="3600" b="1">
                <a:solidFill>
                  <a:srgbClr val="FFFFFF"/>
                </a:solidFill>
                <a:latin typeface="Roboto"/>
                <a:ea typeface="Roboto"/>
                <a:cs typeface="Roboto"/>
                <a:sym typeface="Roboto"/>
              </a:defRPr>
            </a:lvl1pPr>
            <a:lvl2pPr lvl="1" algn="l">
              <a:lnSpc>
                <a:spcPct val="100000"/>
              </a:lnSpc>
              <a:spcBef>
                <a:spcPts val="0"/>
              </a:spcBef>
              <a:spcAft>
                <a:spcPts val="0"/>
              </a:spcAft>
              <a:buSzPts val="2800"/>
              <a:buNone/>
              <a:defRPr sz="4000">
                <a:solidFill>
                  <a:srgbClr val="FFFFFF"/>
                </a:solidFill>
              </a:defRPr>
            </a:lvl2pPr>
            <a:lvl3pPr lvl="2" algn="l">
              <a:lnSpc>
                <a:spcPct val="100000"/>
              </a:lnSpc>
              <a:spcBef>
                <a:spcPts val="0"/>
              </a:spcBef>
              <a:spcAft>
                <a:spcPts val="0"/>
              </a:spcAft>
              <a:buSzPts val="2800"/>
              <a:buNone/>
              <a:defRPr sz="4000">
                <a:solidFill>
                  <a:srgbClr val="FFFFFF"/>
                </a:solidFill>
              </a:defRPr>
            </a:lvl3pPr>
            <a:lvl4pPr lvl="3" algn="l">
              <a:lnSpc>
                <a:spcPct val="100000"/>
              </a:lnSpc>
              <a:spcBef>
                <a:spcPts val="0"/>
              </a:spcBef>
              <a:spcAft>
                <a:spcPts val="0"/>
              </a:spcAft>
              <a:buSzPts val="2800"/>
              <a:buNone/>
              <a:defRPr sz="4000">
                <a:solidFill>
                  <a:srgbClr val="FFFFFF"/>
                </a:solidFill>
              </a:defRPr>
            </a:lvl4pPr>
            <a:lvl5pPr lvl="4" algn="l">
              <a:lnSpc>
                <a:spcPct val="100000"/>
              </a:lnSpc>
              <a:spcBef>
                <a:spcPts val="0"/>
              </a:spcBef>
              <a:spcAft>
                <a:spcPts val="0"/>
              </a:spcAft>
              <a:buSzPts val="2800"/>
              <a:buNone/>
              <a:defRPr sz="4000">
                <a:solidFill>
                  <a:srgbClr val="FFFFFF"/>
                </a:solidFill>
              </a:defRPr>
            </a:lvl5pPr>
            <a:lvl6pPr lvl="5" algn="l">
              <a:lnSpc>
                <a:spcPct val="100000"/>
              </a:lnSpc>
              <a:spcBef>
                <a:spcPts val="0"/>
              </a:spcBef>
              <a:spcAft>
                <a:spcPts val="0"/>
              </a:spcAft>
              <a:buSzPts val="2800"/>
              <a:buNone/>
              <a:defRPr sz="4000">
                <a:solidFill>
                  <a:srgbClr val="FFFFFF"/>
                </a:solidFill>
              </a:defRPr>
            </a:lvl6pPr>
            <a:lvl7pPr lvl="6" algn="l">
              <a:lnSpc>
                <a:spcPct val="100000"/>
              </a:lnSpc>
              <a:spcBef>
                <a:spcPts val="0"/>
              </a:spcBef>
              <a:spcAft>
                <a:spcPts val="0"/>
              </a:spcAft>
              <a:buSzPts val="2800"/>
              <a:buNone/>
              <a:defRPr sz="4000">
                <a:solidFill>
                  <a:srgbClr val="FFFFFF"/>
                </a:solidFill>
              </a:defRPr>
            </a:lvl7pPr>
            <a:lvl8pPr lvl="7" algn="l">
              <a:lnSpc>
                <a:spcPct val="100000"/>
              </a:lnSpc>
              <a:spcBef>
                <a:spcPts val="0"/>
              </a:spcBef>
              <a:spcAft>
                <a:spcPts val="0"/>
              </a:spcAft>
              <a:buSzPts val="2800"/>
              <a:buNone/>
              <a:defRPr sz="4000">
                <a:solidFill>
                  <a:srgbClr val="FFFFFF"/>
                </a:solidFill>
              </a:defRPr>
            </a:lvl8pPr>
            <a:lvl9pPr lvl="8" algn="l">
              <a:lnSpc>
                <a:spcPct val="100000"/>
              </a:lnSpc>
              <a:spcBef>
                <a:spcPts val="0"/>
              </a:spcBef>
              <a:spcAft>
                <a:spcPts val="0"/>
              </a:spcAft>
              <a:buSzPts val="2800"/>
              <a:buNone/>
              <a:defRPr sz="4000">
                <a:solidFill>
                  <a:srgbClr val="FFFFFF"/>
                </a:solidFill>
              </a:defRPr>
            </a:lvl9pPr>
          </a:lstStyle>
          <a:p>
            <a:endParaRPr/>
          </a:p>
        </p:txBody>
      </p:sp>
      <p:sp>
        <p:nvSpPr>
          <p:cNvPr id="12" name="Google Shape;12;p2"/>
          <p:cNvSpPr txBox="1">
            <a:spLocks noGrp="1"/>
          </p:cNvSpPr>
          <p:nvPr>
            <p:ph type="subTitle" idx="1"/>
          </p:nvPr>
        </p:nvSpPr>
        <p:spPr>
          <a:xfrm>
            <a:off x="738733" y="5027433"/>
            <a:ext cx="9991600" cy="728000"/>
          </a:xfrm>
          <a:prstGeom prst="rect">
            <a:avLst/>
          </a:prstGeom>
        </p:spPr>
        <p:txBody>
          <a:bodyPr spcFirstLastPara="1" wrap="square" lIns="91425" tIns="91425" rIns="91425" bIns="91425" anchor="t" anchorCtr="0">
            <a:noAutofit/>
          </a:bodyPr>
          <a:lstStyle>
            <a:lvl1pPr lvl="0">
              <a:spcBef>
                <a:spcPts val="0"/>
              </a:spcBef>
              <a:spcAft>
                <a:spcPts val="0"/>
              </a:spcAft>
              <a:buNone/>
              <a:defRPr sz="2667"/>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8537734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slide" type="tx">
  <p:cSld name="Quote slide">
    <p:bg>
      <p:bgPr>
        <a:solidFill>
          <a:srgbClr val="19344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060400" y="2280767"/>
            <a:ext cx="10071200" cy="283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sz="4000">
                <a:solidFill>
                  <a:schemeClr val="lt1"/>
                </a:solidFill>
              </a:defRPr>
            </a:lvl1pPr>
            <a:lvl2pPr lvl="1" algn="ctr">
              <a:lnSpc>
                <a:spcPct val="100000"/>
              </a:lnSpc>
              <a:spcBef>
                <a:spcPts val="0"/>
              </a:spcBef>
              <a:spcAft>
                <a:spcPts val="0"/>
              </a:spcAft>
              <a:buClr>
                <a:schemeClr val="lt1"/>
              </a:buClr>
              <a:buSzPts val="3000"/>
              <a:buNone/>
              <a:defRPr sz="4000">
                <a:solidFill>
                  <a:schemeClr val="lt1"/>
                </a:solidFill>
              </a:defRPr>
            </a:lvl2pPr>
            <a:lvl3pPr lvl="2" algn="ctr">
              <a:lnSpc>
                <a:spcPct val="100000"/>
              </a:lnSpc>
              <a:spcBef>
                <a:spcPts val="0"/>
              </a:spcBef>
              <a:spcAft>
                <a:spcPts val="0"/>
              </a:spcAft>
              <a:buClr>
                <a:schemeClr val="lt1"/>
              </a:buClr>
              <a:buSzPts val="3000"/>
              <a:buNone/>
              <a:defRPr sz="4000">
                <a:solidFill>
                  <a:schemeClr val="lt1"/>
                </a:solidFill>
              </a:defRPr>
            </a:lvl3pPr>
            <a:lvl4pPr lvl="3" algn="ctr">
              <a:lnSpc>
                <a:spcPct val="100000"/>
              </a:lnSpc>
              <a:spcBef>
                <a:spcPts val="0"/>
              </a:spcBef>
              <a:spcAft>
                <a:spcPts val="0"/>
              </a:spcAft>
              <a:buClr>
                <a:schemeClr val="lt1"/>
              </a:buClr>
              <a:buSzPts val="3000"/>
              <a:buNone/>
              <a:defRPr sz="4000">
                <a:solidFill>
                  <a:schemeClr val="lt1"/>
                </a:solidFill>
              </a:defRPr>
            </a:lvl4pPr>
            <a:lvl5pPr lvl="4" algn="ctr">
              <a:lnSpc>
                <a:spcPct val="100000"/>
              </a:lnSpc>
              <a:spcBef>
                <a:spcPts val="0"/>
              </a:spcBef>
              <a:spcAft>
                <a:spcPts val="0"/>
              </a:spcAft>
              <a:buClr>
                <a:schemeClr val="lt1"/>
              </a:buClr>
              <a:buSzPts val="3000"/>
              <a:buNone/>
              <a:defRPr sz="4000">
                <a:solidFill>
                  <a:schemeClr val="lt1"/>
                </a:solidFill>
              </a:defRPr>
            </a:lvl5pPr>
            <a:lvl6pPr lvl="5" algn="ctr">
              <a:lnSpc>
                <a:spcPct val="100000"/>
              </a:lnSpc>
              <a:spcBef>
                <a:spcPts val="0"/>
              </a:spcBef>
              <a:spcAft>
                <a:spcPts val="0"/>
              </a:spcAft>
              <a:buClr>
                <a:schemeClr val="lt1"/>
              </a:buClr>
              <a:buSzPts val="3000"/>
              <a:buNone/>
              <a:defRPr sz="4000">
                <a:solidFill>
                  <a:schemeClr val="lt1"/>
                </a:solidFill>
              </a:defRPr>
            </a:lvl6pPr>
            <a:lvl7pPr lvl="6" algn="ctr">
              <a:lnSpc>
                <a:spcPct val="100000"/>
              </a:lnSpc>
              <a:spcBef>
                <a:spcPts val="0"/>
              </a:spcBef>
              <a:spcAft>
                <a:spcPts val="0"/>
              </a:spcAft>
              <a:buClr>
                <a:schemeClr val="lt1"/>
              </a:buClr>
              <a:buSzPts val="3000"/>
              <a:buNone/>
              <a:defRPr sz="4000">
                <a:solidFill>
                  <a:schemeClr val="lt1"/>
                </a:solidFill>
              </a:defRPr>
            </a:lvl7pPr>
            <a:lvl8pPr lvl="7" algn="ctr">
              <a:lnSpc>
                <a:spcPct val="100000"/>
              </a:lnSpc>
              <a:spcBef>
                <a:spcPts val="0"/>
              </a:spcBef>
              <a:spcAft>
                <a:spcPts val="0"/>
              </a:spcAft>
              <a:buClr>
                <a:schemeClr val="lt1"/>
              </a:buClr>
              <a:buSzPts val="3000"/>
              <a:buNone/>
              <a:defRPr sz="4000">
                <a:solidFill>
                  <a:schemeClr val="lt1"/>
                </a:solidFill>
              </a:defRPr>
            </a:lvl8pPr>
            <a:lvl9pPr lvl="8" algn="ctr">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15" name="Google Shape;15;p3"/>
          <p:cNvSpPr/>
          <p:nvPr/>
        </p:nvSpPr>
        <p:spPr>
          <a:xfrm>
            <a:off x="5416600" y="921967"/>
            <a:ext cx="1358800" cy="1358800"/>
          </a:xfrm>
          <a:prstGeom prst="flowChartConnector">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subTitle" idx="1"/>
          </p:nvPr>
        </p:nvSpPr>
        <p:spPr>
          <a:xfrm>
            <a:off x="1100200" y="5445551"/>
            <a:ext cx="99916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A5B7C6"/>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2906688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 Right">
  <p:cSld name="Title and text - Righ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74633" y="3216300"/>
            <a:ext cx="56640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600"/>
              <a:buNone/>
              <a:defRPr sz="6667"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19" name="Google Shape;19;p4"/>
          <p:cNvSpPr txBox="1">
            <a:spLocks noGrp="1"/>
          </p:cNvSpPr>
          <p:nvPr>
            <p:ph type="title" idx="2"/>
          </p:nvPr>
        </p:nvSpPr>
        <p:spPr>
          <a:xfrm>
            <a:off x="618633" y="3768867"/>
            <a:ext cx="5376000" cy="2715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A0A0A0"/>
              </a:buClr>
              <a:buSzPts val="1600"/>
              <a:buFont typeface="Roboto"/>
              <a:buNone/>
              <a:defRPr sz="2133">
                <a:solidFill>
                  <a:srgbClr val="A0A0A0"/>
                </a:solidFill>
                <a:latin typeface="Roboto"/>
                <a:ea typeface="Roboto"/>
                <a:cs typeface="Roboto"/>
                <a:sym typeface="Roboto"/>
              </a:defRPr>
            </a:lvl1pPr>
            <a:lvl2pPr lvl="1"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2pPr>
            <a:lvl3pPr lvl="2"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3pPr>
            <a:lvl4pPr lvl="3"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4pPr>
            <a:lvl5pPr lvl="4"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5pPr>
            <a:lvl6pPr lvl="5"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6pPr>
            <a:lvl7pPr lvl="6"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7pPr>
            <a:lvl8pPr lvl="7"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8pPr>
            <a:lvl9pPr lvl="8"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725132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ubtitle slide">
  <p:cSld name="Title and subtitle slide">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90233" y="550900"/>
            <a:ext cx="11604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sz="3200"/>
            </a:lvl2pPr>
            <a:lvl3pPr lvl="2" algn="l">
              <a:lnSpc>
                <a:spcPct val="100000"/>
              </a:lnSpc>
              <a:spcBef>
                <a:spcPts val="0"/>
              </a:spcBef>
              <a:spcAft>
                <a:spcPts val="0"/>
              </a:spcAft>
              <a:buSzPts val="2800"/>
              <a:buNone/>
              <a:defRPr sz="3200"/>
            </a:lvl3pPr>
            <a:lvl4pPr lvl="3" algn="l">
              <a:lnSpc>
                <a:spcPct val="100000"/>
              </a:lnSpc>
              <a:spcBef>
                <a:spcPts val="0"/>
              </a:spcBef>
              <a:spcAft>
                <a:spcPts val="0"/>
              </a:spcAft>
              <a:buSzPts val="2800"/>
              <a:buNone/>
              <a:defRPr sz="3200"/>
            </a:lvl4pPr>
            <a:lvl5pPr lvl="4" algn="l">
              <a:lnSpc>
                <a:spcPct val="100000"/>
              </a:lnSpc>
              <a:spcBef>
                <a:spcPts val="0"/>
              </a:spcBef>
              <a:spcAft>
                <a:spcPts val="0"/>
              </a:spcAft>
              <a:buSzPts val="2800"/>
              <a:buNone/>
              <a:defRPr sz="3200"/>
            </a:lvl5pPr>
            <a:lvl6pPr lvl="5" algn="l">
              <a:lnSpc>
                <a:spcPct val="100000"/>
              </a:lnSpc>
              <a:spcBef>
                <a:spcPts val="0"/>
              </a:spcBef>
              <a:spcAft>
                <a:spcPts val="0"/>
              </a:spcAft>
              <a:buSzPts val="2800"/>
              <a:buNone/>
              <a:defRPr sz="3200"/>
            </a:lvl6pPr>
            <a:lvl7pPr lvl="6" algn="l">
              <a:lnSpc>
                <a:spcPct val="100000"/>
              </a:lnSpc>
              <a:spcBef>
                <a:spcPts val="0"/>
              </a:spcBef>
              <a:spcAft>
                <a:spcPts val="0"/>
              </a:spcAft>
              <a:buSzPts val="2800"/>
              <a:buNone/>
              <a:defRPr sz="3200"/>
            </a:lvl7pPr>
            <a:lvl8pPr lvl="7" algn="l">
              <a:lnSpc>
                <a:spcPct val="100000"/>
              </a:lnSpc>
              <a:spcBef>
                <a:spcPts val="0"/>
              </a:spcBef>
              <a:spcAft>
                <a:spcPts val="0"/>
              </a:spcAft>
              <a:buSzPts val="2800"/>
              <a:buNone/>
              <a:defRPr sz="3200"/>
            </a:lvl8pPr>
            <a:lvl9pPr lvl="8" algn="l">
              <a:lnSpc>
                <a:spcPct val="100000"/>
              </a:lnSpc>
              <a:spcBef>
                <a:spcPts val="0"/>
              </a:spcBef>
              <a:spcAft>
                <a:spcPts val="0"/>
              </a:spcAft>
              <a:buSzPts val="2800"/>
              <a:buNone/>
              <a:defRPr sz="3200"/>
            </a:lvl9pPr>
          </a:lstStyle>
          <a:p>
            <a:endParaRPr/>
          </a:p>
        </p:txBody>
      </p:sp>
      <p:sp>
        <p:nvSpPr>
          <p:cNvPr id="22" name="Google Shape;22;p5"/>
          <p:cNvSpPr txBox="1">
            <a:spLocks noGrp="1"/>
          </p:cNvSpPr>
          <p:nvPr>
            <p:ph type="title" idx="2"/>
          </p:nvPr>
        </p:nvSpPr>
        <p:spPr>
          <a:xfrm>
            <a:off x="490233" y="1212900"/>
            <a:ext cx="1007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A0A0A0"/>
              </a:buClr>
              <a:buSzPts val="2600"/>
              <a:buNone/>
              <a:defRPr sz="2667">
                <a:solidFill>
                  <a:srgbClr val="A0A0A0"/>
                </a:solidFill>
              </a:defRPr>
            </a:lvl1pPr>
            <a:lvl2pPr lvl="1" algn="l">
              <a:lnSpc>
                <a:spcPct val="100000"/>
              </a:lnSpc>
              <a:spcBef>
                <a:spcPts val="0"/>
              </a:spcBef>
              <a:spcAft>
                <a:spcPts val="0"/>
              </a:spcAft>
              <a:buSzPts val="2800"/>
              <a:buNone/>
              <a:defRPr>
                <a:solidFill>
                  <a:srgbClr val="3E606F"/>
                </a:solidFill>
              </a:defRPr>
            </a:lvl2pPr>
            <a:lvl3pPr lvl="2" algn="l">
              <a:lnSpc>
                <a:spcPct val="100000"/>
              </a:lnSpc>
              <a:spcBef>
                <a:spcPts val="0"/>
              </a:spcBef>
              <a:spcAft>
                <a:spcPts val="0"/>
              </a:spcAft>
              <a:buSzPts val="2800"/>
              <a:buNone/>
              <a:defRPr>
                <a:solidFill>
                  <a:srgbClr val="3E606F"/>
                </a:solidFill>
              </a:defRPr>
            </a:lvl3pPr>
            <a:lvl4pPr lvl="3" algn="l">
              <a:lnSpc>
                <a:spcPct val="100000"/>
              </a:lnSpc>
              <a:spcBef>
                <a:spcPts val="0"/>
              </a:spcBef>
              <a:spcAft>
                <a:spcPts val="0"/>
              </a:spcAft>
              <a:buSzPts val="2800"/>
              <a:buNone/>
              <a:defRPr>
                <a:solidFill>
                  <a:srgbClr val="3E606F"/>
                </a:solidFill>
              </a:defRPr>
            </a:lvl4pPr>
            <a:lvl5pPr lvl="4" algn="l">
              <a:lnSpc>
                <a:spcPct val="100000"/>
              </a:lnSpc>
              <a:spcBef>
                <a:spcPts val="0"/>
              </a:spcBef>
              <a:spcAft>
                <a:spcPts val="0"/>
              </a:spcAft>
              <a:buSzPts val="2800"/>
              <a:buNone/>
              <a:defRPr>
                <a:solidFill>
                  <a:srgbClr val="3E606F"/>
                </a:solidFill>
              </a:defRPr>
            </a:lvl5pPr>
            <a:lvl6pPr lvl="5" algn="l">
              <a:lnSpc>
                <a:spcPct val="100000"/>
              </a:lnSpc>
              <a:spcBef>
                <a:spcPts val="0"/>
              </a:spcBef>
              <a:spcAft>
                <a:spcPts val="0"/>
              </a:spcAft>
              <a:buSzPts val="2800"/>
              <a:buNone/>
              <a:defRPr>
                <a:solidFill>
                  <a:srgbClr val="3E606F"/>
                </a:solidFill>
              </a:defRPr>
            </a:lvl6pPr>
            <a:lvl7pPr lvl="6" algn="l">
              <a:lnSpc>
                <a:spcPct val="100000"/>
              </a:lnSpc>
              <a:spcBef>
                <a:spcPts val="0"/>
              </a:spcBef>
              <a:spcAft>
                <a:spcPts val="0"/>
              </a:spcAft>
              <a:buSzPts val="2800"/>
              <a:buNone/>
              <a:defRPr>
                <a:solidFill>
                  <a:srgbClr val="3E606F"/>
                </a:solidFill>
              </a:defRPr>
            </a:lvl7pPr>
            <a:lvl8pPr lvl="7" algn="l">
              <a:lnSpc>
                <a:spcPct val="100000"/>
              </a:lnSpc>
              <a:spcBef>
                <a:spcPts val="0"/>
              </a:spcBef>
              <a:spcAft>
                <a:spcPts val="0"/>
              </a:spcAft>
              <a:buSzPts val="2800"/>
              <a:buNone/>
              <a:defRPr>
                <a:solidFill>
                  <a:srgbClr val="3E606F"/>
                </a:solidFill>
              </a:defRPr>
            </a:lvl8pPr>
            <a:lvl9pPr lvl="8" algn="l">
              <a:lnSpc>
                <a:spcPct val="100000"/>
              </a:lnSpc>
              <a:spcBef>
                <a:spcPts val="0"/>
              </a:spcBef>
              <a:spcAft>
                <a:spcPts val="0"/>
              </a:spcAft>
              <a:buSzPts val="2800"/>
              <a:buNone/>
              <a:defRPr>
                <a:solidFill>
                  <a:srgbClr val="3E606F"/>
                </a:solidFill>
              </a:defRPr>
            </a:lvl9pPr>
          </a:lstStyle>
          <a:p>
            <a:endParaRPr/>
          </a:p>
        </p:txBody>
      </p:sp>
    </p:spTree>
    <p:extLst>
      <p:ext uri="{BB962C8B-B14F-4D97-AF65-F5344CB8AC3E}">
        <p14:creationId xmlns:p14="http://schemas.microsoft.com/office/powerpoint/2010/main" val="1320028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slide with title and text left">
  <p:cSld name="Image slide with title and text lef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778400" y="455533"/>
            <a:ext cx="485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25" name="Google Shape;25;p6"/>
          <p:cNvSpPr txBox="1">
            <a:spLocks noGrp="1"/>
          </p:cNvSpPr>
          <p:nvPr>
            <p:ph type="body" idx="1"/>
          </p:nvPr>
        </p:nvSpPr>
        <p:spPr>
          <a:xfrm>
            <a:off x="6778400" y="1984133"/>
            <a:ext cx="4851200" cy="1208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sp>
        <p:nvSpPr>
          <p:cNvPr id="26" name="Google Shape;26;p6"/>
          <p:cNvSpPr txBox="1">
            <a:spLocks noGrp="1"/>
          </p:cNvSpPr>
          <p:nvPr>
            <p:ph type="body" idx="2"/>
          </p:nvPr>
        </p:nvSpPr>
        <p:spPr>
          <a:xfrm>
            <a:off x="6778400" y="5089733"/>
            <a:ext cx="4851200" cy="1208000"/>
          </a:xfrm>
          <a:prstGeom prst="rect">
            <a:avLst/>
          </a:prstGeom>
          <a:noFill/>
          <a:ln>
            <a:noFill/>
          </a:ln>
        </p:spPr>
        <p:txBody>
          <a:bodyPr spcFirstLastPara="1" wrap="square" lIns="91425" tIns="91425" rIns="91425" bIns="91425" anchor="t" anchorCtr="0">
            <a:noAutofit/>
          </a:bodyPr>
          <a:lstStyle>
            <a:lvl1pPr marL="609585" lvl="0" indent="-440256" algn="ctr">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1pPr>
            <a:lvl2pPr marL="1219170" lvl="1" indent="-440256" algn="ctr">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2pPr>
            <a:lvl3pPr marL="1828754" lvl="2" indent="-431789" algn="ctr">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3pPr>
            <a:lvl4pPr marL="2438339" lvl="3" indent="-431789" algn="ctr">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4pPr>
            <a:lvl5pPr marL="3047924" lvl="4" indent="-423323"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14856" algn="ctr">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7pPr>
            <a:lvl8pPr marL="4876678" lvl="7" indent="-414856" algn="ctr">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8pPr>
            <a:lvl9pPr marL="5486263" lvl="8" indent="-406390" algn="ctr">
              <a:lnSpc>
                <a:spcPct val="114000"/>
              </a:lnSpc>
              <a:spcBef>
                <a:spcPts val="0"/>
              </a:spcBef>
              <a:spcAft>
                <a:spcPts val="0"/>
              </a:spcAft>
              <a:buClr>
                <a:srgbClr val="FFFFFF"/>
              </a:buClr>
              <a:buSzPts val="1200"/>
              <a:buFont typeface="Roboto"/>
              <a:buChar char="■"/>
              <a:defRPr sz="1600">
                <a:solidFill>
                  <a:srgbClr val="FFFFFF"/>
                </a:solidFill>
                <a:latin typeface="Roboto"/>
                <a:ea typeface="Roboto"/>
                <a:cs typeface="Roboto"/>
                <a:sym typeface="Roboto"/>
              </a:defRPr>
            </a:lvl9pPr>
          </a:lstStyle>
          <a:p>
            <a:endParaRPr/>
          </a:p>
        </p:txBody>
      </p:sp>
      <p:sp>
        <p:nvSpPr>
          <p:cNvPr id="27" name="Google Shape;27;p6"/>
          <p:cNvSpPr/>
          <p:nvPr/>
        </p:nvSpPr>
        <p:spPr>
          <a:xfrm>
            <a:off x="6765668" y="5089733"/>
            <a:ext cx="5014000" cy="14144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 name="Google Shape;28;p6"/>
          <p:cNvSpPr txBox="1">
            <a:spLocks noGrp="1"/>
          </p:cNvSpPr>
          <p:nvPr>
            <p:ph type="subTitle" idx="3"/>
          </p:nvPr>
        </p:nvSpPr>
        <p:spPr>
          <a:xfrm>
            <a:off x="6921500" y="5115000"/>
            <a:ext cx="4702400" cy="138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545396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mp; two column slide" type="twoColTx">
  <p:cSld name="Title &amp; two column slide">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
        <p:nvSpPr>
          <p:cNvPr id="31" name="Google Shape;31;p7"/>
          <p:cNvSpPr txBox="1">
            <a:spLocks noGrp="1"/>
          </p:cNvSpPr>
          <p:nvPr>
            <p:ph type="title" idx="2"/>
          </p:nvPr>
        </p:nvSpPr>
        <p:spPr>
          <a:xfrm>
            <a:off x="2236600" y="2847867"/>
            <a:ext cx="31992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rtl="0">
              <a:lnSpc>
                <a:spcPct val="100000"/>
              </a:lnSpc>
              <a:spcBef>
                <a:spcPts val="0"/>
              </a:spcBef>
              <a:spcAft>
                <a:spcPts val="0"/>
              </a:spcAft>
              <a:buSzPts val="2800"/>
              <a:buNone/>
              <a:defRPr sz="3200"/>
            </a:lvl2pPr>
            <a:lvl3pPr lvl="2" algn="ctr" rtl="0">
              <a:lnSpc>
                <a:spcPct val="100000"/>
              </a:lnSpc>
              <a:spcBef>
                <a:spcPts val="0"/>
              </a:spcBef>
              <a:spcAft>
                <a:spcPts val="0"/>
              </a:spcAft>
              <a:buSzPts val="2800"/>
              <a:buNone/>
              <a:defRPr sz="3200"/>
            </a:lvl3pPr>
            <a:lvl4pPr lvl="3" algn="ctr" rtl="0">
              <a:lnSpc>
                <a:spcPct val="100000"/>
              </a:lnSpc>
              <a:spcBef>
                <a:spcPts val="0"/>
              </a:spcBef>
              <a:spcAft>
                <a:spcPts val="0"/>
              </a:spcAft>
              <a:buSzPts val="2800"/>
              <a:buNone/>
              <a:defRPr sz="3200"/>
            </a:lvl4pPr>
            <a:lvl5pPr lvl="4" algn="ctr" rtl="0">
              <a:lnSpc>
                <a:spcPct val="100000"/>
              </a:lnSpc>
              <a:spcBef>
                <a:spcPts val="0"/>
              </a:spcBef>
              <a:spcAft>
                <a:spcPts val="0"/>
              </a:spcAft>
              <a:buSzPts val="2800"/>
              <a:buNone/>
              <a:defRPr sz="3200"/>
            </a:lvl5pPr>
            <a:lvl6pPr lvl="5" algn="ctr" rtl="0">
              <a:lnSpc>
                <a:spcPct val="100000"/>
              </a:lnSpc>
              <a:spcBef>
                <a:spcPts val="0"/>
              </a:spcBef>
              <a:spcAft>
                <a:spcPts val="0"/>
              </a:spcAft>
              <a:buSzPts val="2800"/>
              <a:buNone/>
              <a:defRPr sz="3200"/>
            </a:lvl6pPr>
            <a:lvl7pPr lvl="6" algn="ctr" rtl="0">
              <a:lnSpc>
                <a:spcPct val="100000"/>
              </a:lnSpc>
              <a:spcBef>
                <a:spcPts val="0"/>
              </a:spcBef>
              <a:spcAft>
                <a:spcPts val="0"/>
              </a:spcAft>
              <a:buSzPts val="2800"/>
              <a:buNone/>
              <a:defRPr sz="3200"/>
            </a:lvl7pPr>
            <a:lvl8pPr lvl="7" algn="ctr" rtl="0">
              <a:lnSpc>
                <a:spcPct val="100000"/>
              </a:lnSpc>
              <a:spcBef>
                <a:spcPts val="0"/>
              </a:spcBef>
              <a:spcAft>
                <a:spcPts val="0"/>
              </a:spcAft>
              <a:buSzPts val="2800"/>
              <a:buNone/>
              <a:defRPr sz="3200"/>
            </a:lvl8pPr>
            <a:lvl9pPr lvl="8" algn="ctr" rtl="0">
              <a:lnSpc>
                <a:spcPct val="100000"/>
              </a:lnSpc>
              <a:spcBef>
                <a:spcPts val="0"/>
              </a:spcBef>
              <a:spcAft>
                <a:spcPts val="0"/>
              </a:spcAft>
              <a:buSzPts val="2800"/>
              <a:buNone/>
              <a:defRPr sz="3200"/>
            </a:lvl9pPr>
          </a:lstStyle>
          <a:p>
            <a:endParaRPr/>
          </a:p>
        </p:txBody>
      </p:sp>
      <p:sp>
        <p:nvSpPr>
          <p:cNvPr id="32" name="Google Shape;32;p7"/>
          <p:cNvSpPr txBox="1">
            <a:spLocks noGrp="1"/>
          </p:cNvSpPr>
          <p:nvPr>
            <p:ph type="title" idx="3"/>
          </p:nvPr>
        </p:nvSpPr>
        <p:spPr>
          <a:xfrm>
            <a:off x="1688000" y="3509867"/>
            <a:ext cx="4296400" cy="308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rtl="0">
              <a:lnSpc>
                <a:spcPct val="100000"/>
              </a:lnSpc>
              <a:spcBef>
                <a:spcPts val="0"/>
              </a:spcBef>
              <a:spcAft>
                <a:spcPts val="0"/>
              </a:spcAft>
              <a:buSzPts val="2800"/>
              <a:buNone/>
              <a:defRPr>
                <a:solidFill>
                  <a:srgbClr val="3E606F"/>
                </a:solidFill>
              </a:defRPr>
            </a:lvl2pPr>
            <a:lvl3pPr lvl="2" algn="ctr" rtl="0">
              <a:lnSpc>
                <a:spcPct val="100000"/>
              </a:lnSpc>
              <a:spcBef>
                <a:spcPts val="0"/>
              </a:spcBef>
              <a:spcAft>
                <a:spcPts val="0"/>
              </a:spcAft>
              <a:buSzPts val="2800"/>
              <a:buNone/>
              <a:defRPr>
                <a:solidFill>
                  <a:srgbClr val="3E606F"/>
                </a:solidFill>
              </a:defRPr>
            </a:lvl3pPr>
            <a:lvl4pPr lvl="3" algn="ctr" rtl="0">
              <a:lnSpc>
                <a:spcPct val="100000"/>
              </a:lnSpc>
              <a:spcBef>
                <a:spcPts val="0"/>
              </a:spcBef>
              <a:spcAft>
                <a:spcPts val="0"/>
              </a:spcAft>
              <a:buSzPts val="2800"/>
              <a:buNone/>
              <a:defRPr>
                <a:solidFill>
                  <a:srgbClr val="3E606F"/>
                </a:solidFill>
              </a:defRPr>
            </a:lvl4pPr>
            <a:lvl5pPr lvl="4" algn="ctr" rtl="0">
              <a:lnSpc>
                <a:spcPct val="100000"/>
              </a:lnSpc>
              <a:spcBef>
                <a:spcPts val="0"/>
              </a:spcBef>
              <a:spcAft>
                <a:spcPts val="0"/>
              </a:spcAft>
              <a:buSzPts val="2800"/>
              <a:buNone/>
              <a:defRPr>
                <a:solidFill>
                  <a:srgbClr val="3E606F"/>
                </a:solidFill>
              </a:defRPr>
            </a:lvl5pPr>
            <a:lvl6pPr lvl="5" algn="ctr" rtl="0">
              <a:lnSpc>
                <a:spcPct val="100000"/>
              </a:lnSpc>
              <a:spcBef>
                <a:spcPts val="0"/>
              </a:spcBef>
              <a:spcAft>
                <a:spcPts val="0"/>
              </a:spcAft>
              <a:buSzPts val="2800"/>
              <a:buNone/>
              <a:defRPr>
                <a:solidFill>
                  <a:srgbClr val="3E606F"/>
                </a:solidFill>
              </a:defRPr>
            </a:lvl6pPr>
            <a:lvl7pPr lvl="6" algn="ctr" rtl="0">
              <a:lnSpc>
                <a:spcPct val="100000"/>
              </a:lnSpc>
              <a:spcBef>
                <a:spcPts val="0"/>
              </a:spcBef>
              <a:spcAft>
                <a:spcPts val="0"/>
              </a:spcAft>
              <a:buSzPts val="2800"/>
              <a:buNone/>
              <a:defRPr>
                <a:solidFill>
                  <a:srgbClr val="3E606F"/>
                </a:solidFill>
              </a:defRPr>
            </a:lvl7pPr>
            <a:lvl8pPr lvl="7" algn="ctr" rtl="0">
              <a:lnSpc>
                <a:spcPct val="100000"/>
              </a:lnSpc>
              <a:spcBef>
                <a:spcPts val="0"/>
              </a:spcBef>
              <a:spcAft>
                <a:spcPts val="0"/>
              </a:spcAft>
              <a:buSzPts val="2800"/>
              <a:buNone/>
              <a:defRPr>
                <a:solidFill>
                  <a:srgbClr val="3E606F"/>
                </a:solidFill>
              </a:defRPr>
            </a:lvl8pPr>
            <a:lvl9pPr lvl="8" algn="ctr" rtl="0">
              <a:lnSpc>
                <a:spcPct val="100000"/>
              </a:lnSpc>
              <a:spcBef>
                <a:spcPts val="0"/>
              </a:spcBef>
              <a:spcAft>
                <a:spcPts val="0"/>
              </a:spcAft>
              <a:buSzPts val="2800"/>
              <a:buNone/>
              <a:defRPr>
                <a:solidFill>
                  <a:srgbClr val="3E606F"/>
                </a:solidFill>
              </a:defRPr>
            </a:lvl9pPr>
          </a:lstStyle>
          <a:p>
            <a:endParaRPr/>
          </a:p>
        </p:txBody>
      </p:sp>
      <p:cxnSp>
        <p:nvCxnSpPr>
          <p:cNvPr id="33" name="Google Shape;33;p7"/>
          <p:cNvCxnSpPr/>
          <p:nvPr/>
        </p:nvCxnSpPr>
        <p:spPr>
          <a:xfrm>
            <a:off x="6089600" y="3015000"/>
            <a:ext cx="12800" cy="2668400"/>
          </a:xfrm>
          <a:prstGeom prst="straightConnector1">
            <a:avLst/>
          </a:prstGeom>
          <a:noFill/>
          <a:ln w="19050" cap="flat" cmpd="sng">
            <a:solidFill>
              <a:srgbClr val="A5B7C6"/>
            </a:solidFill>
            <a:prstDash val="solid"/>
            <a:round/>
            <a:headEnd type="none" w="sm" len="sm"/>
            <a:tailEnd type="none" w="sm" len="sm"/>
          </a:ln>
        </p:spPr>
      </p:cxnSp>
      <p:sp>
        <p:nvSpPr>
          <p:cNvPr id="34" name="Google Shape;34;p7"/>
          <p:cNvSpPr txBox="1">
            <a:spLocks noGrp="1"/>
          </p:cNvSpPr>
          <p:nvPr>
            <p:ph type="title" idx="4"/>
          </p:nvPr>
        </p:nvSpPr>
        <p:spPr>
          <a:xfrm>
            <a:off x="6756267" y="2847867"/>
            <a:ext cx="31992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rtl="0">
              <a:lnSpc>
                <a:spcPct val="100000"/>
              </a:lnSpc>
              <a:spcBef>
                <a:spcPts val="0"/>
              </a:spcBef>
              <a:spcAft>
                <a:spcPts val="0"/>
              </a:spcAft>
              <a:buSzPts val="2800"/>
              <a:buNone/>
              <a:defRPr sz="3200"/>
            </a:lvl2pPr>
            <a:lvl3pPr lvl="2" algn="ctr" rtl="0">
              <a:lnSpc>
                <a:spcPct val="100000"/>
              </a:lnSpc>
              <a:spcBef>
                <a:spcPts val="0"/>
              </a:spcBef>
              <a:spcAft>
                <a:spcPts val="0"/>
              </a:spcAft>
              <a:buSzPts val="2800"/>
              <a:buNone/>
              <a:defRPr sz="3200"/>
            </a:lvl3pPr>
            <a:lvl4pPr lvl="3" algn="ctr" rtl="0">
              <a:lnSpc>
                <a:spcPct val="100000"/>
              </a:lnSpc>
              <a:spcBef>
                <a:spcPts val="0"/>
              </a:spcBef>
              <a:spcAft>
                <a:spcPts val="0"/>
              </a:spcAft>
              <a:buSzPts val="2800"/>
              <a:buNone/>
              <a:defRPr sz="3200"/>
            </a:lvl4pPr>
            <a:lvl5pPr lvl="4" algn="ctr" rtl="0">
              <a:lnSpc>
                <a:spcPct val="100000"/>
              </a:lnSpc>
              <a:spcBef>
                <a:spcPts val="0"/>
              </a:spcBef>
              <a:spcAft>
                <a:spcPts val="0"/>
              </a:spcAft>
              <a:buSzPts val="2800"/>
              <a:buNone/>
              <a:defRPr sz="3200"/>
            </a:lvl5pPr>
            <a:lvl6pPr lvl="5" algn="ctr" rtl="0">
              <a:lnSpc>
                <a:spcPct val="100000"/>
              </a:lnSpc>
              <a:spcBef>
                <a:spcPts val="0"/>
              </a:spcBef>
              <a:spcAft>
                <a:spcPts val="0"/>
              </a:spcAft>
              <a:buSzPts val="2800"/>
              <a:buNone/>
              <a:defRPr sz="3200"/>
            </a:lvl6pPr>
            <a:lvl7pPr lvl="6" algn="ctr" rtl="0">
              <a:lnSpc>
                <a:spcPct val="100000"/>
              </a:lnSpc>
              <a:spcBef>
                <a:spcPts val="0"/>
              </a:spcBef>
              <a:spcAft>
                <a:spcPts val="0"/>
              </a:spcAft>
              <a:buSzPts val="2800"/>
              <a:buNone/>
              <a:defRPr sz="3200"/>
            </a:lvl7pPr>
            <a:lvl8pPr lvl="7" algn="ctr" rtl="0">
              <a:lnSpc>
                <a:spcPct val="100000"/>
              </a:lnSpc>
              <a:spcBef>
                <a:spcPts val="0"/>
              </a:spcBef>
              <a:spcAft>
                <a:spcPts val="0"/>
              </a:spcAft>
              <a:buSzPts val="2800"/>
              <a:buNone/>
              <a:defRPr sz="3200"/>
            </a:lvl8pPr>
            <a:lvl9pPr lvl="8" algn="ctr" rtl="0">
              <a:lnSpc>
                <a:spcPct val="100000"/>
              </a:lnSpc>
              <a:spcBef>
                <a:spcPts val="0"/>
              </a:spcBef>
              <a:spcAft>
                <a:spcPts val="0"/>
              </a:spcAft>
              <a:buSzPts val="2800"/>
              <a:buNone/>
              <a:defRPr sz="3200"/>
            </a:lvl9pPr>
          </a:lstStyle>
          <a:p>
            <a:endParaRPr/>
          </a:p>
        </p:txBody>
      </p:sp>
      <p:sp>
        <p:nvSpPr>
          <p:cNvPr id="35" name="Google Shape;35;p7"/>
          <p:cNvSpPr txBox="1">
            <a:spLocks noGrp="1"/>
          </p:cNvSpPr>
          <p:nvPr>
            <p:ph type="title" idx="5"/>
          </p:nvPr>
        </p:nvSpPr>
        <p:spPr>
          <a:xfrm>
            <a:off x="6207667" y="3509867"/>
            <a:ext cx="4296400" cy="308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rtl="0">
              <a:lnSpc>
                <a:spcPct val="100000"/>
              </a:lnSpc>
              <a:spcBef>
                <a:spcPts val="0"/>
              </a:spcBef>
              <a:spcAft>
                <a:spcPts val="0"/>
              </a:spcAft>
              <a:buSzPts val="2800"/>
              <a:buNone/>
              <a:defRPr>
                <a:solidFill>
                  <a:srgbClr val="3E606F"/>
                </a:solidFill>
              </a:defRPr>
            </a:lvl2pPr>
            <a:lvl3pPr lvl="2" algn="ctr" rtl="0">
              <a:lnSpc>
                <a:spcPct val="100000"/>
              </a:lnSpc>
              <a:spcBef>
                <a:spcPts val="0"/>
              </a:spcBef>
              <a:spcAft>
                <a:spcPts val="0"/>
              </a:spcAft>
              <a:buSzPts val="2800"/>
              <a:buNone/>
              <a:defRPr>
                <a:solidFill>
                  <a:srgbClr val="3E606F"/>
                </a:solidFill>
              </a:defRPr>
            </a:lvl3pPr>
            <a:lvl4pPr lvl="3" algn="ctr" rtl="0">
              <a:lnSpc>
                <a:spcPct val="100000"/>
              </a:lnSpc>
              <a:spcBef>
                <a:spcPts val="0"/>
              </a:spcBef>
              <a:spcAft>
                <a:spcPts val="0"/>
              </a:spcAft>
              <a:buSzPts val="2800"/>
              <a:buNone/>
              <a:defRPr>
                <a:solidFill>
                  <a:srgbClr val="3E606F"/>
                </a:solidFill>
              </a:defRPr>
            </a:lvl4pPr>
            <a:lvl5pPr lvl="4" algn="ctr" rtl="0">
              <a:lnSpc>
                <a:spcPct val="100000"/>
              </a:lnSpc>
              <a:spcBef>
                <a:spcPts val="0"/>
              </a:spcBef>
              <a:spcAft>
                <a:spcPts val="0"/>
              </a:spcAft>
              <a:buSzPts val="2800"/>
              <a:buNone/>
              <a:defRPr>
                <a:solidFill>
                  <a:srgbClr val="3E606F"/>
                </a:solidFill>
              </a:defRPr>
            </a:lvl5pPr>
            <a:lvl6pPr lvl="5" algn="ctr" rtl="0">
              <a:lnSpc>
                <a:spcPct val="100000"/>
              </a:lnSpc>
              <a:spcBef>
                <a:spcPts val="0"/>
              </a:spcBef>
              <a:spcAft>
                <a:spcPts val="0"/>
              </a:spcAft>
              <a:buSzPts val="2800"/>
              <a:buNone/>
              <a:defRPr>
                <a:solidFill>
                  <a:srgbClr val="3E606F"/>
                </a:solidFill>
              </a:defRPr>
            </a:lvl6pPr>
            <a:lvl7pPr lvl="6" algn="ctr" rtl="0">
              <a:lnSpc>
                <a:spcPct val="100000"/>
              </a:lnSpc>
              <a:spcBef>
                <a:spcPts val="0"/>
              </a:spcBef>
              <a:spcAft>
                <a:spcPts val="0"/>
              </a:spcAft>
              <a:buSzPts val="2800"/>
              <a:buNone/>
              <a:defRPr>
                <a:solidFill>
                  <a:srgbClr val="3E606F"/>
                </a:solidFill>
              </a:defRPr>
            </a:lvl7pPr>
            <a:lvl8pPr lvl="7" algn="ctr" rtl="0">
              <a:lnSpc>
                <a:spcPct val="100000"/>
              </a:lnSpc>
              <a:spcBef>
                <a:spcPts val="0"/>
              </a:spcBef>
              <a:spcAft>
                <a:spcPts val="0"/>
              </a:spcAft>
              <a:buSzPts val="2800"/>
              <a:buNone/>
              <a:defRPr>
                <a:solidFill>
                  <a:srgbClr val="3E606F"/>
                </a:solidFill>
              </a:defRPr>
            </a:lvl8pPr>
            <a:lvl9pPr lvl="8" algn="ctr" rtl="0">
              <a:lnSpc>
                <a:spcPct val="100000"/>
              </a:lnSpc>
              <a:spcBef>
                <a:spcPts val="0"/>
              </a:spcBef>
              <a:spcAft>
                <a:spcPts val="0"/>
              </a:spcAft>
              <a:buSzPts val="2800"/>
              <a:buNone/>
              <a:defRPr>
                <a:solidFill>
                  <a:srgbClr val="3E606F"/>
                </a:solidFill>
              </a:defRPr>
            </a:lvl9pPr>
          </a:lstStyle>
          <a:p>
            <a:endParaRPr/>
          </a:p>
        </p:txBody>
      </p:sp>
    </p:spTree>
    <p:extLst>
      <p:ext uri="{BB962C8B-B14F-4D97-AF65-F5344CB8AC3E}">
        <p14:creationId xmlns:p14="http://schemas.microsoft.com/office/powerpoint/2010/main" val="14245636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D462-019C-4295-93DE-39215D0BE3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08E5C4-0356-42D2-A8FD-B02227F190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F7179A-F3B0-46C6-B0F9-3EED94530C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08D1CC-5A0D-49A2-BA28-A1320B2CF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0E418-6AEB-409B-BDB5-993E470683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96EB41-3371-4AA5-98DE-FC1493B1FBC6}"/>
              </a:ext>
            </a:extLst>
          </p:cNvPr>
          <p:cNvSpPr>
            <a:spLocks noGrp="1"/>
          </p:cNvSpPr>
          <p:nvPr>
            <p:ph type="dt" sz="half" idx="10"/>
          </p:nvPr>
        </p:nvSpPr>
        <p:spPr/>
        <p:txBody>
          <a:bodyPr/>
          <a:lstStyle/>
          <a:p>
            <a:fld id="{FD9458F6-7D4A-4E30-A4C2-64B1348B4D00}" type="datetime1">
              <a:rPr lang="en-US" smtClean="0"/>
              <a:t>4/22/2022</a:t>
            </a:fld>
            <a:endParaRPr lang="en-US"/>
          </a:p>
        </p:txBody>
      </p:sp>
      <p:sp>
        <p:nvSpPr>
          <p:cNvPr id="8" name="Footer Placeholder 7">
            <a:extLst>
              <a:ext uri="{FF2B5EF4-FFF2-40B4-BE49-F238E27FC236}">
                <a16:creationId xmlns:a16="http://schemas.microsoft.com/office/drawing/2014/main" id="{1895EA3C-2FBD-4F9C-B9D5-30BAE27C80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CCF551-69EB-41D2-981D-4E4573CB61C0}"/>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40090261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mp; 3 column slide">
  <p:cSld name="Title &amp; 3 column slide">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060597" y="28478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rtl="0">
              <a:lnSpc>
                <a:spcPct val="100000"/>
              </a:lnSpc>
              <a:spcBef>
                <a:spcPts val="0"/>
              </a:spcBef>
              <a:spcAft>
                <a:spcPts val="0"/>
              </a:spcAft>
              <a:buSzPts val="2800"/>
              <a:buNone/>
              <a:defRPr sz="3200"/>
            </a:lvl2pPr>
            <a:lvl3pPr lvl="2" algn="ctr" rtl="0">
              <a:lnSpc>
                <a:spcPct val="100000"/>
              </a:lnSpc>
              <a:spcBef>
                <a:spcPts val="0"/>
              </a:spcBef>
              <a:spcAft>
                <a:spcPts val="0"/>
              </a:spcAft>
              <a:buSzPts val="2800"/>
              <a:buNone/>
              <a:defRPr sz="3200"/>
            </a:lvl3pPr>
            <a:lvl4pPr lvl="3" algn="ctr" rtl="0">
              <a:lnSpc>
                <a:spcPct val="100000"/>
              </a:lnSpc>
              <a:spcBef>
                <a:spcPts val="0"/>
              </a:spcBef>
              <a:spcAft>
                <a:spcPts val="0"/>
              </a:spcAft>
              <a:buSzPts val="2800"/>
              <a:buNone/>
              <a:defRPr sz="3200"/>
            </a:lvl4pPr>
            <a:lvl5pPr lvl="4" algn="ctr" rtl="0">
              <a:lnSpc>
                <a:spcPct val="100000"/>
              </a:lnSpc>
              <a:spcBef>
                <a:spcPts val="0"/>
              </a:spcBef>
              <a:spcAft>
                <a:spcPts val="0"/>
              </a:spcAft>
              <a:buSzPts val="2800"/>
              <a:buNone/>
              <a:defRPr sz="3200"/>
            </a:lvl5pPr>
            <a:lvl6pPr lvl="5" algn="ctr" rtl="0">
              <a:lnSpc>
                <a:spcPct val="100000"/>
              </a:lnSpc>
              <a:spcBef>
                <a:spcPts val="0"/>
              </a:spcBef>
              <a:spcAft>
                <a:spcPts val="0"/>
              </a:spcAft>
              <a:buSzPts val="2800"/>
              <a:buNone/>
              <a:defRPr sz="3200"/>
            </a:lvl6pPr>
            <a:lvl7pPr lvl="6" algn="ctr" rtl="0">
              <a:lnSpc>
                <a:spcPct val="100000"/>
              </a:lnSpc>
              <a:spcBef>
                <a:spcPts val="0"/>
              </a:spcBef>
              <a:spcAft>
                <a:spcPts val="0"/>
              </a:spcAft>
              <a:buSzPts val="2800"/>
              <a:buNone/>
              <a:defRPr sz="3200"/>
            </a:lvl7pPr>
            <a:lvl8pPr lvl="7" algn="ctr" rtl="0">
              <a:lnSpc>
                <a:spcPct val="100000"/>
              </a:lnSpc>
              <a:spcBef>
                <a:spcPts val="0"/>
              </a:spcBef>
              <a:spcAft>
                <a:spcPts val="0"/>
              </a:spcAft>
              <a:buSzPts val="2800"/>
              <a:buNone/>
              <a:defRPr sz="3200"/>
            </a:lvl8pPr>
            <a:lvl9pPr lvl="8" algn="ctr" rtl="0">
              <a:lnSpc>
                <a:spcPct val="100000"/>
              </a:lnSpc>
              <a:spcBef>
                <a:spcPts val="0"/>
              </a:spcBef>
              <a:spcAft>
                <a:spcPts val="0"/>
              </a:spcAft>
              <a:buSzPts val="2800"/>
              <a:buNone/>
              <a:defRPr sz="3200"/>
            </a:lvl9pPr>
          </a:lstStyle>
          <a:p>
            <a:endParaRPr/>
          </a:p>
        </p:txBody>
      </p:sp>
      <p:sp>
        <p:nvSpPr>
          <p:cNvPr id="38" name="Google Shape;38;p8"/>
          <p:cNvSpPr txBox="1">
            <a:spLocks noGrp="1"/>
          </p:cNvSpPr>
          <p:nvPr>
            <p:ph type="title" idx="2"/>
          </p:nvPr>
        </p:nvSpPr>
        <p:spPr>
          <a:xfrm>
            <a:off x="1060400" y="3509867"/>
            <a:ext cx="3144400" cy="308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rtl="0">
              <a:lnSpc>
                <a:spcPct val="100000"/>
              </a:lnSpc>
              <a:spcBef>
                <a:spcPts val="0"/>
              </a:spcBef>
              <a:spcAft>
                <a:spcPts val="0"/>
              </a:spcAft>
              <a:buSzPts val="2800"/>
              <a:buNone/>
              <a:defRPr>
                <a:solidFill>
                  <a:srgbClr val="3E606F"/>
                </a:solidFill>
              </a:defRPr>
            </a:lvl2pPr>
            <a:lvl3pPr lvl="2" algn="ctr" rtl="0">
              <a:lnSpc>
                <a:spcPct val="100000"/>
              </a:lnSpc>
              <a:spcBef>
                <a:spcPts val="0"/>
              </a:spcBef>
              <a:spcAft>
                <a:spcPts val="0"/>
              </a:spcAft>
              <a:buSzPts val="2800"/>
              <a:buNone/>
              <a:defRPr>
                <a:solidFill>
                  <a:srgbClr val="3E606F"/>
                </a:solidFill>
              </a:defRPr>
            </a:lvl3pPr>
            <a:lvl4pPr lvl="3" algn="ctr" rtl="0">
              <a:lnSpc>
                <a:spcPct val="100000"/>
              </a:lnSpc>
              <a:spcBef>
                <a:spcPts val="0"/>
              </a:spcBef>
              <a:spcAft>
                <a:spcPts val="0"/>
              </a:spcAft>
              <a:buSzPts val="2800"/>
              <a:buNone/>
              <a:defRPr>
                <a:solidFill>
                  <a:srgbClr val="3E606F"/>
                </a:solidFill>
              </a:defRPr>
            </a:lvl4pPr>
            <a:lvl5pPr lvl="4" algn="ctr" rtl="0">
              <a:lnSpc>
                <a:spcPct val="100000"/>
              </a:lnSpc>
              <a:spcBef>
                <a:spcPts val="0"/>
              </a:spcBef>
              <a:spcAft>
                <a:spcPts val="0"/>
              </a:spcAft>
              <a:buSzPts val="2800"/>
              <a:buNone/>
              <a:defRPr>
                <a:solidFill>
                  <a:srgbClr val="3E606F"/>
                </a:solidFill>
              </a:defRPr>
            </a:lvl5pPr>
            <a:lvl6pPr lvl="5" algn="ctr" rtl="0">
              <a:lnSpc>
                <a:spcPct val="100000"/>
              </a:lnSpc>
              <a:spcBef>
                <a:spcPts val="0"/>
              </a:spcBef>
              <a:spcAft>
                <a:spcPts val="0"/>
              </a:spcAft>
              <a:buSzPts val="2800"/>
              <a:buNone/>
              <a:defRPr>
                <a:solidFill>
                  <a:srgbClr val="3E606F"/>
                </a:solidFill>
              </a:defRPr>
            </a:lvl6pPr>
            <a:lvl7pPr lvl="6" algn="ctr" rtl="0">
              <a:lnSpc>
                <a:spcPct val="100000"/>
              </a:lnSpc>
              <a:spcBef>
                <a:spcPts val="0"/>
              </a:spcBef>
              <a:spcAft>
                <a:spcPts val="0"/>
              </a:spcAft>
              <a:buSzPts val="2800"/>
              <a:buNone/>
              <a:defRPr>
                <a:solidFill>
                  <a:srgbClr val="3E606F"/>
                </a:solidFill>
              </a:defRPr>
            </a:lvl7pPr>
            <a:lvl8pPr lvl="7" algn="ctr" rtl="0">
              <a:lnSpc>
                <a:spcPct val="100000"/>
              </a:lnSpc>
              <a:spcBef>
                <a:spcPts val="0"/>
              </a:spcBef>
              <a:spcAft>
                <a:spcPts val="0"/>
              </a:spcAft>
              <a:buSzPts val="2800"/>
              <a:buNone/>
              <a:defRPr>
                <a:solidFill>
                  <a:srgbClr val="3E606F"/>
                </a:solidFill>
              </a:defRPr>
            </a:lvl8pPr>
            <a:lvl9pPr lvl="8" algn="ctr" rtl="0">
              <a:lnSpc>
                <a:spcPct val="100000"/>
              </a:lnSpc>
              <a:spcBef>
                <a:spcPts val="0"/>
              </a:spcBef>
              <a:spcAft>
                <a:spcPts val="0"/>
              </a:spcAft>
              <a:buSzPts val="2800"/>
              <a:buNone/>
              <a:defRPr>
                <a:solidFill>
                  <a:srgbClr val="3E606F"/>
                </a:solidFill>
              </a:defRPr>
            </a:lvl9pPr>
          </a:lstStyle>
          <a:p>
            <a:endParaRPr/>
          </a:p>
        </p:txBody>
      </p:sp>
      <p:sp>
        <p:nvSpPr>
          <p:cNvPr id="39" name="Google Shape;39;p8"/>
          <p:cNvSpPr txBox="1">
            <a:spLocks noGrp="1"/>
          </p:cNvSpPr>
          <p:nvPr>
            <p:ph type="title" idx="3"/>
          </p:nvPr>
        </p:nvSpPr>
        <p:spPr>
          <a:xfrm>
            <a:off x="4724948" y="28478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rtl="0">
              <a:lnSpc>
                <a:spcPct val="100000"/>
              </a:lnSpc>
              <a:spcBef>
                <a:spcPts val="0"/>
              </a:spcBef>
              <a:spcAft>
                <a:spcPts val="0"/>
              </a:spcAft>
              <a:buSzPts val="2800"/>
              <a:buNone/>
              <a:defRPr sz="3200"/>
            </a:lvl2pPr>
            <a:lvl3pPr lvl="2" algn="ctr" rtl="0">
              <a:lnSpc>
                <a:spcPct val="100000"/>
              </a:lnSpc>
              <a:spcBef>
                <a:spcPts val="0"/>
              </a:spcBef>
              <a:spcAft>
                <a:spcPts val="0"/>
              </a:spcAft>
              <a:buSzPts val="2800"/>
              <a:buNone/>
              <a:defRPr sz="3200"/>
            </a:lvl3pPr>
            <a:lvl4pPr lvl="3" algn="ctr" rtl="0">
              <a:lnSpc>
                <a:spcPct val="100000"/>
              </a:lnSpc>
              <a:spcBef>
                <a:spcPts val="0"/>
              </a:spcBef>
              <a:spcAft>
                <a:spcPts val="0"/>
              </a:spcAft>
              <a:buSzPts val="2800"/>
              <a:buNone/>
              <a:defRPr sz="3200"/>
            </a:lvl4pPr>
            <a:lvl5pPr lvl="4" algn="ctr" rtl="0">
              <a:lnSpc>
                <a:spcPct val="100000"/>
              </a:lnSpc>
              <a:spcBef>
                <a:spcPts val="0"/>
              </a:spcBef>
              <a:spcAft>
                <a:spcPts val="0"/>
              </a:spcAft>
              <a:buSzPts val="2800"/>
              <a:buNone/>
              <a:defRPr sz="3200"/>
            </a:lvl5pPr>
            <a:lvl6pPr lvl="5" algn="ctr" rtl="0">
              <a:lnSpc>
                <a:spcPct val="100000"/>
              </a:lnSpc>
              <a:spcBef>
                <a:spcPts val="0"/>
              </a:spcBef>
              <a:spcAft>
                <a:spcPts val="0"/>
              </a:spcAft>
              <a:buSzPts val="2800"/>
              <a:buNone/>
              <a:defRPr sz="3200"/>
            </a:lvl6pPr>
            <a:lvl7pPr lvl="6" algn="ctr" rtl="0">
              <a:lnSpc>
                <a:spcPct val="100000"/>
              </a:lnSpc>
              <a:spcBef>
                <a:spcPts val="0"/>
              </a:spcBef>
              <a:spcAft>
                <a:spcPts val="0"/>
              </a:spcAft>
              <a:buSzPts val="2800"/>
              <a:buNone/>
              <a:defRPr sz="3200"/>
            </a:lvl7pPr>
            <a:lvl8pPr lvl="7" algn="ctr" rtl="0">
              <a:lnSpc>
                <a:spcPct val="100000"/>
              </a:lnSpc>
              <a:spcBef>
                <a:spcPts val="0"/>
              </a:spcBef>
              <a:spcAft>
                <a:spcPts val="0"/>
              </a:spcAft>
              <a:buSzPts val="2800"/>
              <a:buNone/>
              <a:defRPr sz="3200"/>
            </a:lvl8pPr>
            <a:lvl9pPr lvl="8" algn="ctr" rtl="0">
              <a:lnSpc>
                <a:spcPct val="100000"/>
              </a:lnSpc>
              <a:spcBef>
                <a:spcPts val="0"/>
              </a:spcBef>
              <a:spcAft>
                <a:spcPts val="0"/>
              </a:spcAft>
              <a:buSzPts val="2800"/>
              <a:buNone/>
              <a:defRPr sz="3200"/>
            </a:lvl9pPr>
          </a:lstStyle>
          <a:p>
            <a:endParaRPr/>
          </a:p>
        </p:txBody>
      </p:sp>
      <p:sp>
        <p:nvSpPr>
          <p:cNvPr id="40" name="Google Shape;40;p8"/>
          <p:cNvSpPr txBox="1">
            <a:spLocks noGrp="1"/>
          </p:cNvSpPr>
          <p:nvPr>
            <p:ph type="title" idx="4"/>
          </p:nvPr>
        </p:nvSpPr>
        <p:spPr>
          <a:xfrm>
            <a:off x="4724851" y="3509867"/>
            <a:ext cx="3144400" cy="308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rtl="0">
              <a:lnSpc>
                <a:spcPct val="100000"/>
              </a:lnSpc>
              <a:spcBef>
                <a:spcPts val="0"/>
              </a:spcBef>
              <a:spcAft>
                <a:spcPts val="0"/>
              </a:spcAft>
              <a:buSzPts val="2800"/>
              <a:buNone/>
              <a:defRPr>
                <a:solidFill>
                  <a:srgbClr val="3E606F"/>
                </a:solidFill>
              </a:defRPr>
            </a:lvl2pPr>
            <a:lvl3pPr lvl="2" algn="ctr" rtl="0">
              <a:lnSpc>
                <a:spcPct val="100000"/>
              </a:lnSpc>
              <a:spcBef>
                <a:spcPts val="0"/>
              </a:spcBef>
              <a:spcAft>
                <a:spcPts val="0"/>
              </a:spcAft>
              <a:buSzPts val="2800"/>
              <a:buNone/>
              <a:defRPr>
                <a:solidFill>
                  <a:srgbClr val="3E606F"/>
                </a:solidFill>
              </a:defRPr>
            </a:lvl3pPr>
            <a:lvl4pPr lvl="3" algn="ctr" rtl="0">
              <a:lnSpc>
                <a:spcPct val="100000"/>
              </a:lnSpc>
              <a:spcBef>
                <a:spcPts val="0"/>
              </a:spcBef>
              <a:spcAft>
                <a:spcPts val="0"/>
              </a:spcAft>
              <a:buSzPts val="2800"/>
              <a:buNone/>
              <a:defRPr>
                <a:solidFill>
                  <a:srgbClr val="3E606F"/>
                </a:solidFill>
              </a:defRPr>
            </a:lvl4pPr>
            <a:lvl5pPr lvl="4" algn="ctr" rtl="0">
              <a:lnSpc>
                <a:spcPct val="100000"/>
              </a:lnSpc>
              <a:spcBef>
                <a:spcPts val="0"/>
              </a:spcBef>
              <a:spcAft>
                <a:spcPts val="0"/>
              </a:spcAft>
              <a:buSzPts val="2800"/>
              <a:buNone/>
              <a:defRPr>
                <a:solidFill>
                  <a:srgbClr val="3E606F"/>
                </a:solidFill>
              </a:defRPr>
            </a:lvl5pPr>
            <a:lvl6pPr lvl="5" algn="ctr" rtl="0">
              <a:lnSpc>
                <a:spcPct val="100000"/>
              </a:lnSpc>
              <a:spcBef>
                <a:spcPts val="0"/>
              </a:spcBef>
              <a:spcAft>
                <a:spcPts val="0"/>
              </a:spcAft>
              <a:buSzPts val="2800"/>
              <a:buNone/>
              <a:defRPr>
                <a:solidFill>
                  <a:srgbClr val="3E606F"/>
                </a:solidFill>
              </a:defRPr>
            </a:lvl6pPr>
            <a:lvl7pPr lvl="6" algn="ctr" rtl="0">
              <a:lnSpc>
                <a:spcPct val="100000"/>
              </a:lnSpc>
              <a:spcBef>
                <a:spcPts val="0"/>
              </a:spcBef>
              <a:spcAft>
                <a:spcPts val="0"/>
              </a:spcAft>
              <a:buSzPts val="2800"/>
              <a:buNone/>
              <a:defRPr>
                <a:solidFill>
                  <a:srgbClr val="3E606F"/>
                </a:solidFill>
              </a:defRPr>
            </a:lvl7pPr>
            <a:lvl8pPr lvl="7" algn="ctr" rtl="0">
              <a:lnSpc>
                <a:spcPct val="100000"/>
              </a:lnSpc>
              <a:spcBef>
                <a:spcPts val="0"/>
              </a:spcBef>
              <a:spcAft>
                <a:spcPts val="0"/>
              </a:spcAft>
              <a:buSzPts val="2800"/>
              <a:buNone/>
              <a:defRPr>
                <a:solidFill>
                  <a:srgbClr val="3E606F"/>
                </a:solidFill>
              </a:defRPr>
            </a:lvl8pPr>
            <a:lvl9pPr lvl="8" algn="ctr" rtl="0">
              <a:lnSpc>
                <a:spcPct val="100000"/>
              </a:lnSpc>
              <a:spcBef>
                <a:spcPts val="0"/>
              </a:spcBef>
              <a:spcAft>
                <a:spcPts val="0"/>
              </a:spcAft>
              <a:buSzPts val="2800"/>
              <a:buNone/>
              <a:defRPr>
                <a:solidFill>
                  <a:srgbClr val="3E606F"/>
                </a:solidFill>
              </a:defRPr>
            </a:lvl9pPr>
          </a:lstStyle>
          <a:p>
            <a:endParaRPr/>
          </a:p>
        </p:txBody>
      </p:sp>
      <p:sp>
        <p:nvSpPr>
          <p:cNvPr id="41" name="Google Shape;41;p8"/>
          <p:cNvSpPr txBox="1">
            <a:spLocks noGrp="1"/>
          </p:cNvSpPr>
          <p:nvPr>
            <p:ph type="title" idx="5"/>
          </p:nvPr>
        </p:nvSpPr>
        <p:spPr>
          <a:xfrm>
            <a:off x="8389397" y="28478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800"/>
              <a:buNone/>
              <a:defRPr sz="2400" b="1">
                <a:solidFill>
                  <a:srgbClr val="A5B7C6"/>
                </a:solidFill>
                <a:latin typeface="Roboto"/>
                <a:ea typeface="Roboto"/>
                <a:cs typeface="Roboto"/>
                <a:sym typeface="Roboto"/>
              </a:defRPr>
            </a:lvl1pPr>
            <a:lvl2pPr lvl="1" algn="ctr" rtl="0">
              <a:lnSpc>
                <a:spcPct val="100000"/>
              </a:lnSpc>
              <a:spcBef>
                <a:spcPts val="0"/>
              </a:spcBef>
              <a:spcAft>
                <a:spcPts val="0"/>
              </a:spcAft>
              <a:buSzPts val="2800"/>
              <a:buNone/>
              <a:defRPr sz="3200"/>
            </a:lvl2pPr>
            <a:lvl3pPr lvl="2" algn="ctr" rtl="0">
              <a:lnSpc>
                <a:spcPct val="100000"/>
              </a:lnSpc>
              <a:spcBef>
                <a:spcPts val="0"/>
              </a:spcBef>
              <a:spcAft>
                <a:spcPts val="0"/>
              </a:spcAft>
              <a:buSzPts val="2800"/>
              <a:buNone/>
              <a:defRPr sz="3200"/>
            </a:lvl3pPr>
            <a:lvl4pPr lvl="3" algn="ctr" rtl="0">
              <a:lnSpc>
                <a:spcPct val="100000"/>
              </a:lnSpc>
              <a:spcBef>
                <a:spcPts val="0"/>
              </a:spcBef>
              <a:spcAft>
                <a:spcPts val="0"/>
              </a:spcAft>
              <a:buSzPts val="2800"/>
              <a:buNone/>
              <a:defRPr sz="3200"/>
            </a:lvl4pPr>
            <a:lvl5pPr lvl="4" algn="ctr" rtl="0">
              <a:lnSpc>
                <a:spcPct val="100000"/>
              </a:lnSpc>
              <a:spcBef>
                <a:spcPts val="0"/>
              </a:spcBef>
              <a:spcAft>
                <a:spcPts val="0"/>
              </a:spcAft>
              <a:buSzPts val="2800"/>
              <a:buNone/>
              <a:defRPr sz="3200"/>
            </a:lvl5pPr>
            <a:lvl6pPr lvl="5" algn="ctr" rtl="0">
              <a:lnSpc>
                <a:spcPct val="100000"/>
              </a:lnSpc>
              <a:spcBef>
                <a:spcPts val="0"/>
              </a:spcBef>
              <a:spcAft>
                <a:spcPts val="0"/>
              </a:spcAft>
              <a:buSzPts val="2800"/>
              <a:buNone/>
              <a:defRPr sz="3200"/>
            </a:lvl6pPr>
            <a:lvl7pPr lvl="6" algn="ctr" rtl="0">
              <a:lnSpc>
                <a:spcPct val="100000"/>
              </a:lnSpc>
              <a:spcBef>
                <a:spcPts val="0"/>
              </a:spcBef>
              <a:spcAft>
                <a:spcPts val="0"/>
              </a:spcAft>
              <a:buSzPts val="2800"/>
              <a:buNone/>
              <a:defRPr sz="3200"/>
            </a:lvl7pPr>
            <a:lvl8pPr lvl="7" algn="ctr" rtl="0">
              <a:lnSpc>
                <a:spcPct val="100000"/>
              </a:lnSpc>
              <a:spcBef>
                <a:spcPts val="0"/>
              </a:spcBef>
              <a:spcAft>
                <a:spcPts val="0"/>
              </a:spcAft>
              <a:buSzPts val="2800"/>
              <a:buNone/>
              <a:defRPr sz="3200"/>
            </a:lvl8pPr>
            <a:lvl9pPr lvl="8" algn="ctr" rtl="0">
              <a:lnSpc>
                <a:spcPct val="100000"/>
              </a:lnSpc>
              <a:spcBef>
                <a:spcPts val="0"/>
              </a:spcBef>
              <a:spcAft>
                <a:spcPts val="0"/>
              </a:spcAft>
              <a:buSzPts val="2800"/>
              <a:buNone/>
              <a:defRPr sz="3200"/>
            </a:lvl9pPr>
          </a:lstStyle>
          <a:p>
            <a:endParaRPr/>
          </a:p>
        </p:txBody>
      </p:sp>
      <p:sp>
        <p:nvSpPr>
          <p:cNvPr id="42" name="Google Shape;42;p8"/>
          <p:cNvSpPr txBox="1">
            <a:spLocks noGrp="1"/>
          </p:cNvSpPr>
          <p:nvPr>
            <p:ph type="title" idx="6"/>
          </p:nvPr>
        </p:nvSpPr>
        <p:spPr>
          <a:xfrm>
            <a:off x="8389300" y="3509867"/>
            <a:ext cx="3144400" cy="308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600"/>
              <a:buFont typeface="Roboto"/>
              <a:buNone/>
              <a:defRPr sz="2133">
                <a:solidFill>
                  <a:srgbClr val="858585"/>
                </a:solidFill>
                <a:latin typeface="Roboto"/>
                <a:ea typeface="Roboto"/>
                <a:cs typeface="Roboto"/>
                <a:sym typeface="Roboto"/>
              </a:defRPr>
            </a:lvl1pPr>
            <a:lvl2pPr lvl="1" algn="ctr" rtl="0">
              <a:lnSpc>
                <a:spcPct val="100000"/>
              </a:lnSpc>
              <a:spcBef>
                <a:spcPts val="0"/>
              </a:spcBef>
              <a:spcAft>
                <a:spcPts val="0"/>
              </a:spcAft>
              <a:buSzPts val="2800"/>
              <a:buNone/>
              <a:defRPr>
                <a:solidFill>
                  <a:srgbClr val="3E606F"/>
                </a:solidFill>
              </a:defRPr>
            </a:lvl2pPr>
            <a:lvl3pPr lvl="2" algn="ctr" rtl="0">
              <a:lnSpc>
                <a:spcPct val="100000"/>
              </a:lnSpc>
              <a:spcBef>
                <a:spcPts val="0"/>
              </a:spcBef>
              <a:spcAft>
                <a:spcPts val="0"/>
              </a:spcAft>
              <a:buSzPts val="2800"/>
              <a:buNone/>
              <a:defRPr>
                <a:solidFill>
                  <a:srgbClr val="3E606F"/>
                </a:solidFill>
              </a:defRPr>
            </a:lvl3pPr>
            <a:lvl4pPr lvl="3" algn="ctr" rtl="0">
              <a:lnSpc>
                <a:spcPct val="100000"/>
              </a:lnSpc>
              <a:spcBef>
                <a:spcPts val="0"/>
              </a:spcBef>
              <a:spcAft>
                <a:spcPts val="0"/>
              </a:spcAft>
              <a:buSzPts val="2800"/>
              <a:buNone/>
              <a:defRPr>
                <a:solidFill>
                  <a:srgbClr val="3E606F"/>
                </a:solidFill>
              </a:defRPr>
            </a:lvl4pPr>
            <a:lvl5pPr lvl="4" algn="ctr" rtl="0">
              <a:lnSpc>
                <a:spcPct val="100000"/>
              </a:lnSpc>
              <a:spcBef>
                <a:spcPts val="0"/>
              </a:spcBef>
              <a:spcAft>
                <a:spcPts val="0"/>
              </a:spcAft>
              <a:buSzPts val="2800"/>
              <a:buNone/>
              <a:defRPr>
                <a:solidFill>
                  <a:srgbClr val="3E606F"/>
                </a:solidFill>
              </a:defRPr>
            </a:lvl5pPr>
            <a:lvl6pPr lvl="5" algn="ctr" rtl="0">
              <a:lnSpc>
                <a:spcPct val="100000"/>
              </a:lnSpc>
              <a:spcBef>
                <a:spcPts val="0"/>
              </a:spcBef>
              <a:spcAft>
                <a:spcPts val="0"/>
              </a:spcAft>
              <a:buSzPts val="2800"/>
              <a:buNone/>
              <a:defRPr>
                <a:solidFill>
                  <a:srgbClr val="3E606F"/>
                </a:solidFill>
              </a:defRPr>
            </a:lvl6pPr>
            <a:lvl7pPr lvl="6" algn="ctr" rtl="0">
              <a:lnSpc>
                <a:spcPct val="100000"/>
              </a:lnSpc>
              <a:spcBef>
                <a:spcPts val="0"/>
              </a:spcBef>
              <a:spcAft>
                <a:spcPts val="0"/>
              </a:spcAft>
              <a:buSzPts val="2800"/>
              <a:buNone/>
              <a:defRPr>
                <a:solidFill>
                  <a:srgbClr val="3E606F"/>
                </a:solidFill>
              </a:defRPr>
            </a:lvl7pPr>
            <a:lvl8pPr lvl="7" algn="ctr" rtl="0">
              <a:lnSpc>
                <a:spcPct val="100000"/>
              </a:lnSpc>
              <a:spcBef>
                <a:spcPts val="0"/>
              </a:spcBef>
              <a:spcAft>
                <a:spcPts val="0"/>
              </a:spcAft>
              <a:buSzPts val="2800"/>
              <a:buNone/>
              <a:defRPr>
                <a:solidFill>
                  <a:srgbClr val="3E606F"/>
                </a:solidFill>
              </a:defRPr>
            </a:lvl8pPr>
            <a:lvl9pPr lvl="8" algn="ctr" rtl="0">
              <a:lnSpc>
                <a:spcPct val="100000"/>
              </a:lnSpc>
              <a:spcBef>
                <a:spcPts val="0"/>
              </a:spcBef>
              <a:spcAft>
                <a:spcPts val="0"/>
              </a:spcAft>
              <a:buSzPts val="2800"/>
              <a:buNone/>
              <a:defRPr>
                <a:solidFill>
                  <a:srgbClr val="3E606F"/>
                </a:solidFill>
              </a:defRPr>
            </a:lvl9pPr>
          </a:lstStyle>
          <a:p>
            <a:endParaRPr/>
          </a:p>
        </p:txBody>
      </p:sp>
      <p:cxnSp>
        <p:nvCxnSpPr>
          <p:cNvPr id="43" name="Google Shape;43;p8"/>
          <p:cNvCxnSpPr/>
          <p:nvPr/>
        </p:nvCxnSpPr>
        <p:spPr>
          <a:xfrm>
            <a:off x="4484039" y="3257792"/>
            <a:ext cx="0" cy="1854800"/>
          </a:xfrm>
          <a:prstGeom prst="straightConnector1">
            <a:avLst/>
          </a:prstGeom>
          <a:noFill/>
          <a:ln w="19050" cap="flat" cmpd="sng">
            <a:solidFill>
              <a:srgbClr val="A5B7C6"/>
            </a:solidFill>
            <a:prstDash val="solid"/>
            <a:round/>
            <a:headEnd type="none" w="sm" len="sm"/>
            <a:tailEnd type="none" w="sm" len="sm"/>
          </a:ln>
        </p:spPr>
      </p:cxnSp>
      <p:cxnSp>
        <p:nvCxnSpPr>
          <p:cNvPr id="44" name="Google Shape;44;p8"/>
          <p:cNvCxnSpPr/>
          <p:nvPr/>
        </p:nvCxnSpPr>
        <p:spPr>
          <a:xfrm>
            <a:off x="8110064" y="3257792"/>
            <a:ext cx="0" cy="1854800"/>
          </a:xfrm>
          <a:prstGeom prst="straightConnector1">
            <a:avLst/>
          </a:prstGeom>
          <a:noFill/>
          <a:ln w="19050" cap="flat" cmpd="sng">
            <a:solidFill>
              <a:srgbClr val="A5B7C6"/>
            </a:solidFill>
            <a:prstDash val="solid"/>
            <a:round/>
            <a:headEnd type="none" w="sm" len="sm"/>
            <a:tailEnd type="none" w="sm" len="sm"/>
          </a:ln>
        </p:spPr>
      </p:cxnSp>
      <p:sp>
        <p:nvSpPr>
          <p:cNvPr id="45" name="Google Shape;45;p8"/>
          <p:cNvSpPr txBox="1">
            <a:spLocks noGrp="1"/>
          </p:cNvSpPr>
          <p:nvPr>
            <p:ph type="title" idx="7"/>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03363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1060597" y="24574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48" name="Google Shape;48;p9"/>
          <p:cNvSpPr txBox="1">
            <a:spLocks noGrp="1"/>
          </p:cNvSpPr>
          <p:nvPr>
            <p:ph type="title" idx="2"/>
          </p:nvPr>
        </p:nvSpPr>
        <p:spPr>
          <a:xfrm>
            <a:off x="1060400" y="2916267"/>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
        <p:nvSpPr>
          <p:cNvPr id="49" name="Google Shape;49;p9"/>
          <p:cNvSpPr txBox="1">
            <a:spLocks noGrp="1"/>
          </p:cNvSpPr>
          <p:nvPr>
            <p:ph type="title" idx="3"/>
          </p:nvPr>
        </p:nvSpPr>
        <p:spPr>
          <a:xfrm>
            <a:off x="4724948" y="24574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50" name="Google Shape;50;p9"/>
          <p:cNvSpPr txBox="1">
            <a:spLocks noGrp="1"/>
          </p:cNvSpPr>
          <p:nvPr>
            <p:ph type="title" idx="4"/>
          </p:nvPr>
        </p:nvSpPr>
        <p:spPr>
          <a:xfrm>
            <a:off x="4724851" y="2916267"/>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
        <p:nvSpPr>
          <p:cNvPr id="51" name="Google Shape;51;p9"/>
          <p:cNvSpPr txBox="1">
            <a:spLocks noGrp="1"/>
          </p:cNvSpPr>
          <p:nvPr>
            <p:ph type="title" idx="5"/>
          </p:nvPr>
        </p:nvSpPr>
        <p:spPr>
          <a:xfrm>
            <a:off x="8389397" y="2457467"/>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52" name="Google Shape;52;p9"/>
          <p:cNvSpPr txBox="1">
            <a:spLocks noGrp="1"/>
          </p:cNvSpPr>
          <p:nvPr>
            <p:ph type="title" idx="6"/>
          </p:nvPr>
        </p:nvSpPr>
        <p:spPr>
          <a:xfrm>
            <a:off x="8389300" y="2916267"/>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cxnSp>
        <p:nvCxnSpPr>
          <p:cNvPr id="53" name="Google Shape;53;p9"/>
          <p:cNvCxnSpPr/>
          <p:nvPr/>
        </p:nvCxnSpPr>
        <p:spPr>
          <a:xfrm>
            <a:off x="4484033" y="2314409"/>
            <a:ext cx="0" cy="3964800"/>
          </a:xfrm>
          <a:prstGeom prst="straightConnector1">
            <a:avLst/>
          </a:prstGeom>
          <a:noFill/>
          <a:ln w="19050" cap="flat" cmpd="sng">
            <a:solidFill>
              <a:srgbClr val="A5B7C6"/>
            </a:solidFill>
            <a:prstDash val="solid"/>
            <a:round/>
            <a:headEnd type="none" w="sm" len="sm"/>
            <a:tailEnd type="none" w="sm" len="sm"/>
          </a:ln>
        </p:spPr>
      </p:cxnSp>
      <p:cxnSp>
        <p:nvCxnSpPr>
          <p:cNvPr id="54" name="Google Shape;54;p9"/>
          <p:cNvCxnSpPr/>
          <p:nvPr/>
        </p:nvCxnSpPr>
        <p:spPr>
          <a:xfrm>
            <a:off x="8110067" y="2314409"/>
            <a:ext cx="0" cy="3964800"/>
          </a:xfrm>
          <a:prstGeom prst="straightConnector1">
            <a:avLst/>
          </a:prstGeom>
          <a:noFill/>
          <a:ln w="19050" cap="flat" cmpd="sng">
            <a:solidFill>
              <a:srgbClr val="A5B7C6"/>
            </a:solidFill>
            <a:prstDash val="solid"/>
            <a:round/>
            <a:headEnd type="none" w="sm" len="sm"/>
            <a:tailEnd type="none" w="sm" len="sm"/>
          </a:ln>
        </p:spPr>
      </p:cxnSp>
      <p:sp>
        <p:nvSpPr>
          <p:cNvPr id="55" name="Google Shape;55;p9"/>
          <p:cNvSpPr txBox="1">
            <a:spLocks noGrp="1"/>
          </p:cNvSpPr>
          <p:nvPr>
            <p:ph type="title" idx="7"/>
          </p:nvPr>
        </p:nvSpPr>
        <p:spPr>
          <a:xfrm>
            <a:off x="1060597" y="4567633"/>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56" name="Google Shape;56;p9"/>
          <p:cNvSpPr txBox="1">
            <a:spLocks noGrp="1"/>
          </p:cNvSpPr>
          <p:nvPr>
            <p:ph type="title" idx="8"/>
          </p:nvPr>
        </p:nvSpPr>
        <p:spPr>
          <a:xfrm>
            <a:off x="1060400" y="5026433"/>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
        <p:nvSpPr>
          <p:cNvPr id="57" name="Google Shape;57;p9"/>
          <p:cNvSpPr txBox="1">
            <a:spLocks noGrp="1"/>
          </p:cNvSpPr>
          <p:nvPr>
            <p:ph type="title" idx="9"/>
          </p:nvPr>
        </p:nvSpPr>
        <p:spPr>
          <a:xfrm>
            <a:off x="4724948" y="4567633"/>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58" name="Google Shape;58;p9"/>
          <p:cNvSpPr txBox="1">
            <a:spLocks noGrp="1"/>
          </p:cNvSpPr>
          <p:nvPr>
            <p:ph type="title" idx="13"/>
          </p:nvPr>
        </p:nvSpPr>
        <p:spPr>
          <a:xfrm>
            <a:off x="4724851" y="5026433"/>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
        <p:nvSpPr>
          <p:cNvPr id="59" name="Google Shape;59;p9"/>
          <p:cNvSpPr txBox="1">
            <a:spLocks noGrp="1"/>
          </p:cNvSpPr>
          <p:nvPr>
            <p:ph type="title" idx="14"/>
          </p:nvPr>
        </p:nvSpPr>
        <p:spPr>
          <a:xfrm>
            <a:off x="8389397" y="4567633"/>
            <a:ext cx="3144400" cy="60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A5B7C6"/>
              </a:buClr>
              <a:buSzPts val="1400"/>
              <a:buNone/>
              <a:defRPr sz="1867" b="1">
                <a:solidFill>
                  <a:srgbClr val="A5B7C6"/>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60" name="Google Shape;60;p9"/>
          <p:cNvSpPr txBox="1">
            <a:spLocks noGrp="1"/>
          </p:cNvSpPr>
          <p:nvPr>
            <p:ph type="title" idx="15"/>
          </p:nvPr>
        </p:nvSpPr>
        <p:spPr>
          <a:xfrm>
            <a:off x="8389300" y="5026433"/>
            <a:ext cx="31444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
        <p:nvSpPr>
          <p:cNvPr id="61" name="Google Shape;61;p9"/>
          <p:cNvSpPr txBox="1">
            <a:spLocks noGrp="1"/>
          </p:cNvSpPr>
          <p:nvPr>
            <p:ph type="title" idx="16"/>
          </p:nvPr>
        </p:nvSpPr>
        <p:spPr>
          <a:xfrm>
            <a:off x="1603900" y="622167"/>
            <a:ext cx="8984400" cy="763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193441"/>
              </a:buClr>
              <a:buSzPts val="3000"/>
              <a:buFont typeface="Roboto"/>
              <a:buNone/>
              <a:defRPr sz="4000" b="1">
                <a:solidFill>
                  <a:srgbClr val="193441"/>
                </a:solidFill>
                <a:latin typeface="Roboto"/>
                <a:ea typeface="Roboto"/>
                <a:cs typeface="Roboto"/>
                <a:sym typeface="Roboto"/>
              </a:defRPr>
            </a:lvl1pPr>
            <a:lvl2pPr lvl="1"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rtl="0">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4490021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Empty slide">
  <p:cSld name="Empty slide">
    <p:spTree>
      <p:nvGrpSpPr>
        <p:cNvPr id="1" name="Shape 62"/>
        <p:cNvGrpSpPr/>
        <p:nvPr/>
      </p:nvGrpSpPr>
      <p:grpSpPr>
        <a:xfrm>
          <a:off x="0" y="0"/>
          <a:ext cx="0" cy="0"/>
          <a:chOff x="0" y="0"/>
          <a:chExt cx="0" cy="0"/>
        </a:xfrm>
      </p:grpSpPr>
      <p:sp>
        <p:nvSpPr>
          <p:cNvPr id="63" name="Google Shape;63;p10"/>
          <p:cNvSpPr/>
          <p:nvPr/>
        </p:nvSpPr>
        <p:spPr>
          <a:xfrm>
            <a:off x="0" y="4822833"/>
            <a:ext cx="3768400" cy="591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 name="Google Shape;64;p10"/>
          <p:cNvSpPr/>
          <p:nvPr/>
        </p:nvSpPr>
        <p:spPr>
          <a:xfrm>
            <a:off x="0" y="5458933"/>
            <a:ext cx="4845200" cy="5912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 name="Google Shape;65;p10"/>
          <p:cNvSpPr txBox="1">
            <a:spLocks noGrp="1"/>
          </p:cNvSpPr>
          <p:nvPr>
            <p:ph type="title"/>
          </p:nvPr>
        </p:nvSpPr>
        <p:spPr>
          <a:xfrm>
            <a:off x="554167" y="4928964"/>
            <a:ext cx="5618400" cy="1233200"/>
          </a:xfrm>
          <a:prstGeom prst="rect">
            <a:avLst/>
          </a:prstGeom>
          <a:noFill/>
          <a:ln>
            <a:noFill/>
          </a:ln>
        </p:spPr>
        <p:txBody>
          <a:bodyPr spcFirstLastPara="1" wrap="square" lIns="91425" tIns="91425" rIns="91425" bIns="91425" anchor="ctr" anchorCtr="0">
            <a:noAutofit/>
          </a:bodyPr>
          <a:lstStyle>
            <a:lvl1pPr lvl="0" rtl="0">
              <a:lnSpc>
                <a:spcPct val="150000"/>
              </a:lnSpc>
              <a:spcBef>
                <a:spcPts val="0"/>
              </a:spcBef>
              <a:spcAft>
                <a:spcPts val="0"/>
              </a:spcAft>
              <a:buClr>
                <a:srgbClr val="FFFFFF"/>
              </a:buClr>
              <a:buSzPts val="2000"/>
              <a:buNone/>
              <a:defRPr sz="2667" b="1">
                <a:solidFill>
                  <a:srgbClr val="FFFFFF"/>
                </a:solidFill>
                <a:latin typeface="Roboto"/>
                <a:ea typeface="Roboto"/>
                <a:cs typeface="Roboto"/>
                <a:sym typeface="Roboto"/>
              </a:defRPr>
            </a:lvl1pPr>
            <a:lvl2pPr lvl="1" rtl="0">
              <a:lnSpc>
                <a:spcPct val="150000"/>
              </a:lnSpc>
              <a:spcBef>
                <a:spcPts val="0"/>
              </a:spcBef>
              <a:spcAft>
                <a:spcPts val="0"/>
              </a:spcAft>
              <a:buClr>
                <a:srgbClr val="FFFFFF"/>
              </a:buClr>
              <a:buSzPts val="2000"/>
              <a:buNone/>
              <a:defRPr sz="2667">
                <a:solidFill>
                  <a:srgbClr val="FFFFFF"/>
                </a:solidFill>
              </a:defRPr>
            </a:lvl2pPr>
            <a:lvl3pPr lvl="2" rtl="0">
              <a:lnSpc>
                <a:spcPct val="150000"/>
              </a:lnSpc>
              <a:spcBef>
                <a:spcPts val="0"/>
              </a:spcBef>
              <a:spcAft>
                <a:spcPts val="0"/>
              </a:spcAft>
              <a:buClr>
                <a:srgbClr val="FFFFFF"/>
              </a:buClr>
              <a:buSzPts val="2000"/>
              <a:buNone/>
              <a:defRPr sz="2667">
                <a:solidFill>
                  <a:srgbClr val="FFFFFF"/>
                </a:solidFill>
              </a:defRPr>
            </a:lvl3pPr>
            <a:lvl4pPr lvl="3" rtl="0">
              <a:lnSpc>
                <a:spcPct val="150000"/>
              </a:lnSpc>
              <a:spcBef>
                <a:spcPts val="0"/>
              </a:spcBef>
              <a:spcAft>
                <a:spcPts val="0"/>
              </a:spcAft>
              <a:buClr>
                <a:srgbClr val="FFFFFF"/>
              </a:buClr>
              <a:buSzPts val="2000"/>
              <a:buNone/>
              <a:defRPr sz="2667">
                <a:solidFill>
                  <a:srgbClr val="FFFFFF"/>
                </a:solidFill>
              </a:defRPr>
            </a:lvl4pPr>
            <a:lvl5pPr lvl="4" rtl="0">
              <a:lnSpc>
                <a:spcPct val="150000"/>
              </a:lnSpc>
              <a:spcBef>
                <a:spcPts val="0"/>
              </a:spcBef>
              <a:spcAft>
                <a:spcPts val="0"/>
              </a:spcAft>
              <a:buClr>
                <a:srgbClr val="FFFFFF"/>
              </a:buClr>
              <a:buSzPts val="2000"/>
              <a:buNone/>
              <a:defRPr sz="2667">
                <a:solidFill>
                  <a:srgbClr val="FFFFFF"/>
                </a:solidFill>
              </a:defRPr>
            </a:lvl5pPr>
            <a:lvl6pPr lvl="5" rtl="0">
              <a:lnSpc>
                <a:spcPct val="150000"/>
              </a:lnSpc>
              <a:spcBef>
                <a:spcPts val="0"/>
              </a:spcBef>
              <a:spcAft>
                <a:spcPts val="0"/>
              </a:spcAft>
              <a:buClr>
                <a:srgbClr val="FFFFFF"/>
              </a:buClr>
              <a:buSzPts val="2000"/>
              <a:buNone/>
              <a:defRPr sz="2667">
                <a:solidFill>
                  <a:srgbClr val="FFFFFF"/>
                </a:solidFill>
              </a:defRPr>
            </a:lvl6pPr>
            <a:lvl7pPr lvl="6" rtl="0">
              <a:lnSpc>
                <a:spcPct val="150000"/>
              </a:lnSpc>
              <a:spcBef>
                <a:spcPts val="0"/>
              </a:spcBef>
              <a:spcAft>
                <a:spcPts val="0"/>
              </a:spcAft>
              <a:buClr>
                <a:srgbClr val="FFFFFF"/>
              </a:buClr>
              <a:buSzPts val="2000"/>
              <a:buNone/>
              <a:defRPr sz="2667">
                <a:solidFill>
                  <a:srgbClr val="FFFFFF"/>
                </a:solidFill>
              </a:defRPr>
            </a:lvl7pPr>
            <a:lvl8pPr lvl="7" rtl="0">
              <a:lnSpc>
                <a:spcPct val="150000"/>
              </a:lnSpc>
              <a:spcBef>
                <a:spcPts val="0"/>
              </a:spcBef>
              <a:spcAft>
                <a:spcPts val="0"/>
              </a:spcAft>
              <a:buClr>
                <a:srgbClr val="FFFFFF"/>
              </a:buClr>
              <a:buSzPts val="2000"/>
              <a:buNone/>
              <a:defRPr sz="2667">
                <a:solidFill>
                  <a:srgbClr val="FFFFFF"/>
                </a:solidFill>
              </a:defRPr>
            </a:lvl8pPr>
            <a:lvl9pPr lvl="8" rtl="0">
              <a:lnSpc>
                <a:spcPct val="150000"/>
              </a:lnSpc>
              <a:spcBef>
                <a:spcPts val="0"/>
              </a:spcBef>
              <a:spcAft>
                <a:spcPts val="0"/>
              </a:spcAft>
              <a:buClr>
                <a:srgbClr val="FFFFFF"/>
              </a:buClr>
              <a:buSzPts val="2000"/>
              <a:buNone/>
              <a:defRPr sz="2667">
                <a:solidFill>
                  <a:srgbClr val="FFFFFF"/>
                </a:solidFill>
              </a:defRPr>
            </a:lvl9pPr>
          </a:lstStyle>
          <a:p>
            <a:endParaRPr/>
          </a:p>
        </p:txBody>
      </p:sp>
    </p:spTree>
    <p:extLst>
      <p:ext uri="{BB962C8B-B14F-4D97-AF65-F5344CB8AC3E}">
        <p14:creationId xmlns:p14="http://schemas.microsoft.com/office/powerpoint/2010/main" val="41497049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Empty slide 5">
  <p:cSld name="Empty slide 5">
    <p:spTree>
      <p:nvGrpSpPr>
        <p:cNvPr id="1" name="Shape 66"/>
        <p:cNvGrpSpPr/>
        <p:nvPr/>
      </p:nvGrpSpPr>
      <p:grpSpPr>
        <a:xfrm>
          <a:off x="0" y="0"/>
          <a:ext cx="0" cy="0"/>
          <a:chOff x="0" y="0"/>
          <a:chExt cx="0" cy="0"/>
        </a:xfrm>
      </p:grpSpPr>
      <p:sp>
        <p:nvSpPr>
          <p:cNvPr id="67" name="Google Shape;67;p11"/>
          <p:cNvSpPr/>
          <p:nvPr/>
        </p:nvSpPr>
        <p:spPr>
          <a:xfrm>
            <a:off x="-60667" y="5228600"/>
            <a:ext cx="12264800" cy="1629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 name="Google Shape;68;p11"/>
          <p:cNvSpPr/>
          <p:nvPr/>
        </p:nvSpPr>
        <p:spPr>
          <a:xfrm>
            <a:off x="0" y="665833"/>
            <a:ext cx="3768400" cy="591200"/>
          </a:xfrm>
          <a:prstGeom prst="rect">
            <a:avLst/>
          </a:prstGeom>
          <a:solidFill>
            <a:srgbClr val="A5B7C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 name="Google Shape;69;p11"/>
          <p:cNvSpPr/>
          <p:nvPr/>
        </p:nvSpPr>
        <p:spPr>
          <a:xfrm>
            <a:off x="0" y="1301933"/>
            <a:ext cx="4845200" cy="5912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 name="Google Shape;70;p11"/>
          <p:cNvSpPr txBox="1">
            <a:spLocks noGrp="1"/>
          </p:cNvSpPr>
          <p:nvPr>
            <p:ph type="title"/>
          </p:nvPr>
        </p:nvSpPr>
        <p:spPr>
          <a:xfrm>
            <a:off x="554167" y="771964"/>
            <a:ext cx="5618400" cy="1233200"/>
          </a:xfrm>
          <a:prstGeom prst="rect">
            <a:avLst/>
          </a:prstGeom>
          <a:noFill/>
          <a:ln>
            <a:noFill/>
          </a:ln>
        </p:spPr>
        <p:txBody>
          <a:bodyPr spcFirstLastPara="1" wrap="square" lIns="91425" tIns="91425" rIns="91425" bIns="91425" anchor="ctr" anchorCtr="0">
            <a:noAutofit/>
          </a:bodyPr>
          <a:lstStyle>
            <a:lvl1pPr lvl="0" rtl="0">
              <a:lnSpc>
                <a:spcPct val="150000"/>
              </a:lnSpc>
              <a:spcBef>
                <a:spcPts val="0"/>
              </a:spcBef>
              <a:spcAft>
                <a:spcPts val="0"/>
              </a:spcAft>
              <a:buClr>
                <a:srgbClr val="FFFFFF"/>
              </a:buClr>
              <a:buSzPts val="2000"/>
              <a:buNone/>
              <a:defRPr sz="2667" b="1">
                <a:solidFill>
                  <a:srgbClr val="FFFFFF"/>
                </a:solidFill>
                <a:latin typeface="Roboto"/>
                <a:ea typeface="Roboto"/>
                <a:cs typeface="Roboto"/>
                <a:sym typeface="Roboto"/>
              </a:defRPr>
            </a:lvl1pPr>
            <a:lvl2pPr lvl="1" rtl="0">
              <a:lnSpc>
                <a:spcPct val="150000"/>
              </a:lnSpc>
              <a:spcBef>
                <a:spcPts val="0"/>
              </a:spcBef>
              <a:spcAft>
                <a:spcPts val="0"/>
              </a:spcAft>
              <a:buClr>
                <a:srgbClr val="FFFFFF"/>
              </a:buClr>
              <a:buSzPts val="2000"/>
              <a:buNone/>
              <a:defRPr sz="2667">
                <a:solidFill>
                  <a:srgbClr val="FFFFFF"/>
                </a:solidFill>
              </a:defRPr>
            </a:lvl2pPr>
            <a:lvl3pPr lvl="2" rtl="0">
              <a:lnSpc>
                <a:spcPct val="150000"/>
              </a:lnSpc>
              <a:spcBef>
                <a:spcPts val="0"/>
              </a:spcBef>
              <a:spcAft>
                <a:spcPts val="0"/>
              </a:spcAft>
              <a:buClr>
                <a:srgbClr val="FFFFFF"/>
              </a:buClr>
              <a:buSzPts val="2000"/>
              <a:buNone/>
              <a:defRPr sz="2667">
                <a:solidFill>
                  <a:srgbClr val="FFFFFF"/>
                </a:solidFill>
              </a:defRPr>
            </a:lvl3pPr>
            <a:lvl4pPr lvl="3" rtl="0">
              <a:lnSpc>
                <a:spcPct val="150000"/>
              </a:lnSpc>
              <a:spcBef>
                <a:spcPts val="0"/>
              </a:spcBef>
              <a:spcAft>
                <a:spcPts val="0"/>
              </a:spcAft>
              <a:buClr>
                <a:srgbClr val="FFFFFF"/>
              </a:buClr>
              <a:buSzPts val="2000"/>
              <a:buNone/>
              <a:defRPr sz="2667">
                <a:solidFill>
                  <a:srgbClr val="FFFFFF"/>
                </a:solidFill>
              </a:defRPr>
            </a:lvl4pPr>
            <a:lvl5pPr lvl="4" rtl="0">
              <a:lnSpc>
                <a:spcPct val="150000"/>
              </a:lnSpc>
              <a:spcBef>
                <a:spcPts val="0"/>
              </a:spcBef>
              <a:spcAft>
                <a:spcPts val="0"/>
              </a:spcAft>
              <a:buClr>
                <a:srgbClr val="FFFFFF"/>
              </a:buClr>
              <a:buSzPts val="2000"/>
              <a:buNone/>
              <a:defRPr sz="2667">
                <a:solidFill>
                  <a:srgbClr val="FFFFFF"/>
                </a:solidFill>
              </a:defRPr>
            </a:lvl5pPr>
            <a:lvl6pPr lvl="5" rtl="0">
              <a:lnSpc>
                <a:spcPct val="150000"/>
              </a:lnSpc>
              <a:spcBef>
                <a:spcPts val="0"/>
              </a:spcBef>
              <a:spcAft>
                <a:spcPts val="0"/>
              </a:spcAft>
              <a:buClr>
                <a:srgbClr val="FFFFFF"/>
              </a:buClr>
              <a:buSzPts val="2000"/>
              <a:buNone/>
              <a:defRPr sz="2667">
                <a:solidFill>
                  <a:srgbClr val="FFFFFF"/>
                </a:solidFill>
              </a:defRPr>
            </a:lvl6pPr>
            <a:lvl7pPr lvl="6" rtl="0">
              <a:lnSpc>
                <a:spcPct val="150000"/>
              </a:lnSpc>
              <a:spcBef>
                <a:spcPts val="0"/>
              </a:spcBef>
              <a:spcAft>
                <a:spcPts val="0"/>
              </a:spcAft>
              <a:buClr>
                <a:srgbClr val="FFFFFF"/>
              </a:buClr>
              <a:buSzPts val="2000"/>
              <a:buNone/>
              <a:defRPr sz="2667">
                <a:solidFill>
                  <a:srgbClr val="FFFFFF"/>
                </a:solidFill>
              </a:defRPr>
            </a:lvl7pPr>
            <a:lvl8pPr lvl="7" rtl="0">
              <a:lnSpc>
                <a:spcPct val="150000"/>
              </a:lnSpc>
              <a:spcBef>
                <a:spcPts val="0"/>
              </a:spcBef>
              <a:spcAft>
                <a:spcPts val="0"/>
              </a:spcAft>
              <a:buClr>
                <a:srgbClr val="FFFFFF"/>
              </a:buClr>
              <a:buSzPts val="2000"/>
              <a:buNone/>
              <a:defRPr sz="2667">
                <a:solidFill>
                  <a:srgbClr val="FFFFFF"/>
                </a:solidFill>
              </a:defRPr>
            </a:lvl8pPr>
            <a:lvl9pPr lvl="8" rtl="0">
              <a:lnSpc>
                <a:spcPct val="150000"/>
              </a:lnSpc>
              <a:spcBef>
                <a:spcPts val="0"/>
              </a:spcBef>
              <a:spcAft>
                <a:spcPts val="0"/>
              </a:spcAft>
              <a:buClr>
                <a:srgbClr val="FFFFFF"/>
              </a:buClr>
              <a:buSzPts val="2000"/>
              <a:buNone/>
              <a:defRPr sz="2667">
                <a:solidFill>
                  <a:srgbClr val="FFFFFF"/>
                </a:solidFill>
              </a:defRPr>
            </a:lvl9pPr>
          </a:lstStyle>
          <a:p>
            <a:endParaRPr/>
          </a:p>
        </p:txBody>
      </p:sp>
      <p:sp>
        <p:nvSpPr>
          <p:cNvPr id="71" name="Google Shape;71;p11"/>
          <p:cNvSpPr txBox="1">
            <a:spLocks noGrp="1"/>
          </p:cNvSpPr>
          <p:nvPr>
            <p:ph type="title" idx="2"/>
          </p:nvPr>
        </p:nvSpPr>
        <p:spPr>
          <a:xfrm>
            <a:off x="1273732" y="5822233"/>
            <a:ext cx="9596000" cy="603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400"/>
              <a:buNone/>
              <a:defRPr sz="1867" b="1">
                <a:solidFill>
                  <a:srgbClr val="FFFFFF"/>
                </a:solidFill>
                <a:latin typeface="Roboto"/>
                <a:ea typeface="Roboto"/>
                <a:cs typeface="Roboto"/>
                <a:sym typeface="Roboto"/>
              </a:defRPr>
            </a:lvl1pPr>
            <a:lvl2pPr lvl="1" algn="ctr" rtl="0">
              <a:lnSpc>
                <a:spcPct val="100000"/>
              </a:lnSpc>
              <a:spcBef>
                <a:spcPts val="0"/>
              </a:spcBef>
              <a:spcAft>
                <a:spcPts val="0"/>
              </a:spcAft>
              <a:buClr>
                <a:srgbClr val="FFFFFF"/>
              </a:buClr>
              <a:buSzPts val="1400"/>
              <a:buNone/>
              <a:defRPr sz="1867">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38980127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Empty slide 4">
  <p:cSld name="Empty slide 4">
    <p:spTree>
      <p:nvGrpSpPr>
        <p:cNvPr id="1" name="Shape 72"/>
        <p:cNvGrpSpPr/>
        <p:nvPr/>
      </p:nvGrpSpPr>
      <p:grpSpPr>
        <a:xfrm>
          <a:off x="0" y="0"/>
          <a:ext cx="0" cy="0"/>
          <a:chOff x="0" y="0"/>
          <a:chExt cx="0" cy="0"/>
        </a:xfrm>
      </p:grpSpPr>
      <p:grpSp>
        <p:nvGrpSpPr>
          <p:cNvPr id="73" name="Google Shape;73;p12"/>
          <p:cNvGrpSpPr/>
          <p:nvPr/>
        </p:nvGrpSpPr>
        <p:grpSpPr>
          <a:xfrm>
            <a:off x="5045293" y="-31667"/>
            <a:ext cx="7167815" cy="6903600"/>
            <a:chOff x="3768189" y="-23750"/>
            <a:chExt cx="5375861" cy="5177700"/>
          </a:xfrm>
        </p:grpSpPr>
        <p:sp>
          <p:nvSpPr>
            <p:cNvPr id="74" name="Google Shape;74;p12"/>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2"/>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76" name="Google Shape;76;p12"/>
          <p:cNvSpPr txBox="1">
            <a:spLocks noGrp="1"/>
          </p:cNvSpPr>
          <p:nvPr>
            <p:ph type="title"/>
          </p:nvPr>
        </p:nvSpPr>
        <p:spPr>
          <a:xfrm>
            <a:off x="6778400" y="274800"/>
            <a:ext cx="4851200" cy="1709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2600"/>
              <a:buNone/>
              <a:defRPr sz="3200" b="1">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None/>
              <a:defRPr>
                <a:solidFill>
                  <a:srgbClr val="FFFFFF"/>
                </a:solidFill>
              </a:defRPr>
            </a:lvl2pPr>
            <a:lvl3pPr lvl="2" algn="l" rtl="0">
              <a:lnSpc>
                <a:spcPct val="100000"/>
              </a:lnSpc>
              <a:spcBef>
                <a:spcPts val="0"/>
              </a:spcBef>
              <a:spcAft>
                <a:spcPts val="0"/>
              </a:spcAft>
              <a:buClr>
                <a:srgbClr val="FFFFFF"/>
              </a:buClr>
              <a:buSzPts val="2800"/>
              <a:buNone/>
              <a:defRPr>
                <a:solidFill>
                  <a:srgbClr val="FFFFFF"/>
                </a:solidFill>
              </a:defRPr>
            </a:lvl3pPr>
            <a:lvl4pPr lvl="3" algn="l" rtl="0">
              <a:lnSpc>
                <a:spcPct val="100000"/>
              </a:lnSpc>
              <a:spcBef>
                <a:spcPts val="0"/>
              </a:spcBef>
              <a:spcAft>
                <a:spcPts val="0"/>
              </a:spcAft>
              <a:buClr>
                <a:srgbClr val="FFFFFF"/>
              </a:buClr>
              <a:buSzPts val="2800"/>
              <a:buNone/>
              <a:defRPr>
                <a:solidFill>
                  <a:srgbClr val="FFFFFF"/>
                </a:solidFill>
              </a:defRPr>
            </a:lvl4pPr>
            <a:lvl5pPr lvl="4" algn="l" rtl="0">
              <a:lnSpc>
                <a:spcPct val="100000"/>
              </a:lnSpc>
              <a:spcBef>
                <a:spcPts val="0"/>
              </a:spcBef>
              <a:spcAft>
                <a:spcPts val="0"/>
              </a:spcAft>
              <a:buClr>
                <a:srgbClr val="FFFFFF"/>
              </a:buClr>
              <a:buSzPts val="2800"/>
              <a:buNone/>
              <a:defRPr>
                <a:solidFill>
                  <a:srgbClr val="FFFFFF"/>
                </a:solidFill>
              </a:defRPr>
            </a:lvl5pPr>
            <a:lvl6pPr lvl="5" algn="l" rtl="0">
              <a:lnSpc>
                <a:spcPct val="100000"/>
              </a:lnSpc>
              <a:spcBef>
                <a:spcPts val="0"/>
              </a:spcBef>
              <a:spcAft>
                <a:spcPts val="0"/>
              </a:spcAft>
              <a:buClr>
                <a:srgbClr val="FFFFFF"/>
              </a:buClr>
              <a:buSzPts val="2800"/>
              <a:buNone/>
              <a:defRPr>
                <a:solidFill>
                  <a:srgbClr val="FFFFFF"/>
                </a:solidFill>
              </a:defRPr>
            </a:lvl6pPr>
            <a:lvl7pPr lvl="6" algn="l" rtl="0">
              <a:lnSpc>
                <a:spcPct val="100000"/>
              </a:lnSpc>
              <a:spcBef>
                <a:spcPts val="0"/>
              </a:spcBef>
              <a:spcAft>
                <a:spcPts val="0"/>
              </a:spcAft>
              <a:buClr>
                <a:srgbClr val="FFFFFF"/>
              </a:buClr>
              <a:buSzPts val="2800"/>
              <a:buNone/>
              <a:defRPr>
                <a:solidFill>
                  <a:srgbClr val="FFFFFF"/>
                </a:solidFill>
              </a:defRPr>
            </a:lvl7pPr>
            <a:lvl8pPr lvl="7" algn="l" rtl="0">
              <a:lnSpc>
                <a:spcPct val="100000"/>
              </a:lnSpc>
              <a:spcBef>
                <a:spcPts val="0"/>
              </a:spcBef>
              <a:spcAft>
                <a:spcPts val="0"/>
              </a:spcAft>
              <a:buClr>
                <a:srgbClr val="FFFFFF"/>
              </a:buClr>
              <a:buSzPts val="2800"/>
              <a:buNone/>
              <a:defRPr>
                <a:solidFill>
                  <a:srgbClr val="FFFFFF"/>
                </a:solidFill>
              </a:defRPr>
            </a:lvl8pPr>
            <a:lvl9pPr lvl="8" algn="l" rtl="0">
              <a:lnSpc>
                <a:spcPct val="100000"/>
              </a:lnSpc>
              <a:spcBef>
                <a:spcPts val="0"/>
              </a:spcBef>
              <a:spcAft>
                <a:spcPts val="0"/>
              </a:spcAft>
              <a:buClr>
                <a:srgbClr val="FFFFFF"/>
              </a:buClr>
              <a:buSzPts val="2800"/>
              <a:buNone/>
              <a:defRPr>
                <a:solidFill>
                  <a:srgbClr val="FFFFFF"/>
                </a:solidFill>
              </a:defRPr>
            </a:lvl9pPr>
          </a:lstStyle>
          <a:p>
            <a:endParaRPr/>
          </a:p>
        </p:txBody>
      </p:sp>
      <p:sp>
        <p:nvSpPr>
          <p:cNvPr id="77" name="Google Shape;77;p12"/>
          <p:cNvSpPr txBox="1">
            <a:spLocks noGrp="1"/>
          </p:cNvSpPr>
          <p:nvPr>
            <p:ph type="body" idx="1"/>
          </p:nvPr>
        </p:nvSpPr>
        <p:spPr>
          <a:xfrm>
            <a:off x="6778400" y="1984133"/>
            <a:ext cx="4851200" cy="4104000"/>
          </a:xfrm>
          <a:prstGeom prst="rect">
            <a:avLst/>
          </a:prstGeom>
          <a:noFill/>
          <a:ln>
            <a:noFill/>
          </a:ln>
        </p:spPr>
        <p:txBody>
          <a:bodyPr spcFirstLastPara="1" wrap="square" lIns="91425" tIns="91425" rIns="91425" bIns="91425" anchor="t" anchorCtr="0">
            <a:noAutofit/>
          </a:bodyPr>
          <a:lstStyle>
            <a:lvl1pPr marL="609585" lvl="0" indent="-440256" algn="l" rtl="0">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1pPr>
            <a:lvl2pPr marL="1219170" lvl="1" indent="-440256" algn="l" rtl="0">
              <a:lnSpc>
                <a:spcPct val="114000"/>
              </a:lnSpc>
              <a:spcBef>
                <a:spcPts val="0"/>
              </a:spcBef>
              <a:spcAft>
                <a:spcPts val="0"/>
              </a:spcAft>
              <a:buClr>
                <a:srgbClr val="FFFFFF"/>
              </a:buClr>
              <a:buSzPts val="1600"/>
              <a:buFont typeface="Roboto"/>
              <a:buChar char="○"/>
              <a:defRPr sz="2133">
                <a:solidFill>
                  <a:srgbClr val="FFFFFF"/>
                </a:solidFill>
                <a:latin typeface="Roboto"/>
                <a:ea typeface="Roboto"/>
                <a:cs typeface="Roboto"/>
                <a:sym typeface="Roboto"/>
              </a:defRPr>
            </a:lvl2pPr>
            <a:lvl3pPr marL="1828754" lvl="2" indent="-431789" algn="l" rtl="0">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3pPr>
            <a:lvl4pPr marL="2438339" lvl="3" indent="-431789" algn="l" rtl="0">
              <a:lnSpc>
                <a:spcPct val="114000"/>
              </a:lnSpc>
              <a:spcBef>
                <a:spcPts val="0"/>
              </a:spcBef>
              <a:spcAft>
                <a:spcPts val="0"/>
              </a:spcAft>
              <a:buClr>
                <a:srgbClr val="FFFFFF"/>
              </a:buClr>
              <a:buSzPts val="1500"/>
              <a:buFont typeface="Roboto"/>
              <a:buChar char="●"/>
              <a:defRPr sz="2000">
                <a:solidFill>
                  <a:srgbClr val="FFFFFF"/>
                </a:solidFill>
                <a:latin typeface="Roboto"/>
                <a:ea typeface="Roboto"/>
                <a:cs typeface="Roboto"/>
                <a:sym typeface="Roboto"/>
              </a:defRPr>
            </a:lvl4pPr>
            <a:lvl5pPr marL="3047924" lvl="4" indent="-423323" algn="l" rtl="0">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3657509" lvl="5" indent="-423323" algn="l" rtl="0">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4267093" lvl="6" indent="-414856" algn="l" rtl="0">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7pPr>
            <a:lvl8pPr marL="4876678" lvl="7" indent="-414856" algn="l" rtl="0">
              <a:lnSpc>
                <a:spcPct val="114000"/>
              </a:lnSpc>
              <a:spcBef>
                <a:spcPts val="0"/>
              </a:spcBef>
              <a:spcAft>
                <a:spcPts val="0"/>
              </a:spcAft>
              <a:buClr>
                <a:srgbClr val="FFFFFF"/>
              </a:buClr>
              <a:buSzPts val="1300"/>
              <a:buFont typeface="Roboto"/>
              <a:buChar char="○"/>
              <a:defRPr sz="1733">
                <a:solidFill>
                  <a:srgbClr val="FFFFFF"/>
                </a:solidFill>
                <a:latin typeface="Roboto"/>
                <a:ea typeface="Roboto"/>
                <a:cs typeface="Roboto"/>
                <a:sym typeface="Roboto"/>
              </a:defRPr>
            </a:lvl8pPr>
            <a:lvl9pPr marL="5486263" lvl="8" indent="-406390" algn="l" rtl="0">
              <a:lnSpc>
                <a:spcPct val="114000"/>
              </a:lnSpc>
              <a:spcBef>
                <a:spcPts val="0"/>
              </a:spcBef>
              <a:spcAft>
                <a:spcPts val="0"/>
              </a:spcAft>
              <a:buClr>
                <a:srgbClr val="FFFFFF"/>
              </a:buClr>
              <a:buSzPts val="1200"/>
              <a:buFont typeface="Roboto"/>
              <a:buChar char="■"/>
              <a:defRPr sz="1600">
                <a:solidFill>
                  <a:srgbClr val="FFFFF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1980357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Empty slide 3">
  <p:cSld name="Empty slide 3">
    <p:spTree>
      <p:nvGrpSpPr>
        <p:cNvPr id="1" name="Shape 78"/>
        <p:cNvGrpSpPr/>
        <p:nvPr/>
      </p:nvGrpSpPr>
      <p:grpSpPr>
        <a:xfrm>
          <a:off x="0" y="0"/>
          <a:ext cx="0" cy="0"/>
          <a:chOff x="0" y="0"/>
          <a:chExt cx="0" cy="0"/>
        </a:xfrm>
      </p:grpSpPr>
      <p:sp>
        <p:nvSpPr>
          <p:cNvPr id="79" name="Google Shape;79;p13"/>
          <p:cNvSpPr/>
          <p:nvPr/>
        </p:nvSpPr>
        <p:spPr>
          <a:xfrm>
            <a:off x="337767" y="2881767"/>
            <a:ext cx="4127200" cy="3810400"/>
          </a:xfrm>
          <a:prstGeom prst="rect">
            <a:avLst/>
          </a:prstGeom>
          <a:solidFill>
            <a:srgbClr val="FFFFFF">
              <a:alpha val="8745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3"/>
          <p:cNvSpPr txBox="1">
            <a:spLocks noGrp="1"/>
          </p:cNvSpPr>
          <p:nvPr>
            <p:ph type="title"/>
          </p:nvPr>
        </p:nvSpPr>
        <p:spPr>
          <a:xfrm>
            <a:off x="829167" y="3577167"/>
            <a:ext cx="3144400" cy="1593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3E606F"/>
              </a:buClr>
              <a:buSzPts val="1400"/>
              <a:buNone/>
              <a:defRPr sz="1867" b="1">
                <a:solidFill>
                  <a:srgbClr val="3E606F"/>
                </a:solidFill>
                <a:latin typeface="Roboto"/>
                <a:ea typeface="Roboto"/>
                <a:cs typeface="Roboto"/>
                <a:sym typeface="Roboto"/>
              </a:defRPr>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1" name="Google Shape;81;p13"/>
          <p:cNvSpPr txBox="1">
            <a:spLocks noGrp="1"/>
          </p:cNvSpPr>
          <p:nvPr>
            <p:ph type="title" idx="2"/>
          </p:nvPr>
        </p:nvSpPr>
        <p:spPr>
          <a:xfrm>
            <a:off x="719400" y="5026433"/>
            <a:ext cx="3364000" cy="1593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200"/>
              <a:buFont typeface="Roboto"/>
              <a:buNone/>
              <a:defRPr sz="1600">
                <a:solidFill>
                  <a:srgbClr val="858585"/>
                </a:solidFill>
                <a:latin typeface="Roboto"/>
                <a:ea typeface="Roboto"/>
                <a:cs typeface="Roboto"/>
                <a:sym typeface="Roboto"/>
              </a:defRPr>
            </a:lvl1pPr>
            <a:lvl2pPr lvl="1" algn="ctr" rtl="0">
              <a:lnSpc>
                <a:spcPct val="100000"/>
              </a:lnSpc>
              <a:spcBef>
                <a:spcPts val="0"/>
              </a:spcBef>
              <a:spcAft>
                <a:spcPts val="0"/>
              </a:spcAft>
              <a:buSzPts val="1200"/>
              <a:buNone/>
              <a:defRPr sz="1600">
                <a:solidFill>
                  <a:srgbClr val="3E606F"/>
                </a:solidFill>
              </a:defRPr>
            </a:lvl2pPr>
            <a:lvl3pPr lvl="2" algn="ctr" rtl="0">
              <a:lnSpc>
                <a:spcPct val="100000"/>
              </a:lnSpc>
              <a:spcBef>
                <a:spcPts val="0"/>
              </a:spcBef>
              <a:spcAft>
                <a:spcPts val="0"/>
              </a:spcAft>
              <a:buSzPts val="1200"/>
              <a:buNone/>
              <a:defRPr sz="1600">
                <a:solidFill>
                  <a:srgbClr val="3E606F"/>
                </a:solidFill>
              </a:defRPr>
            </a:lvl3pPr>
            <a:lvl4pPr lvl="3" algn="ctr" rtl="0">
              <a:lnSpc>
                <a:spcPct val="100000"/>
              </a:lnSpc>
              <a:spcBef>
                <a:spcPts val="0"/>
              </a:spcBef>
              <a:spcAft>
                <a:spcPts val="0"/>
              </a:spcAft>
              <a:buSzPts val="1200"/>
              <a:buNone/>
              <a:defRPr sz="1600">
                <a:solidFill>
                  <a:srgbClr val="3E606F"/>
                </a:solidFill>
              </a:defRPr>
            </a:lvl4pPr>
            <a:lvl5pPr lvl="4" algn="ctr" rtl="0">
              <a:lnSpc>
                <a:spcPct val="100000"/>
              </a:lnSpc>
              <a:spcBef>
                <a:spcPts val="0"/>
              </a:spcBef>
              <a:spcAft>
                <a:spcPts val="0"/>
              </a:spcAft>
              <a:buSzPts val="1200"/>
              <a:buNone/>
              <a:defRPr sz="1600">
                <a:solidFill>
                  <a:srgbClr val="3E606F"/>
                </a:solidFill>
              </a:defRPr>
            </a:lvl5pPr>
            <a:lvl6pPr lvl="5" algn="ctr" rtl="0">
              <a:lnSpc>
                <a:spcPct val="100000"/>
              </a:lnSpc>
              <a:spcBef>
                <a:spcPts val="0"/>
              </a:spcBef>
              <a:spcAft>
                <a:spcPts val="0"/>
              </a:spcAft>
              <a:buSzPts val="1200"/>
              <a:buNone/>
              <a:defRPr sz="1600">
                <a:solidFill>
                  <a:srgbClr val="3E606F"/>
                </a:solidFill>
              </a:defRPr>
            </a:lvl6pPr>
            <a:lvl7pPr lvl="6" algn="ctr" rtl="0">
              <a:lnSpc>
                <a:spcPct val="100000"/>
              </a:lnSpc>
              <a:spcBef>
                <a:spcPts val="0"/>
              </a:spcBef>
              <a:spcAft>
                <a:spcPts val="0"/>
              </a:spcAft>
              <a:buSzPts val="1200"/>
              <a:buNone/>
              <a:defRPr sz="1600">
                <a:solidFill>
                  <a:srgbClr val="3E606F"/>
                </a:solidFill>
              </a:defRPr>
            </a:lvl7pPr>
            <a:lvl8pPr lvl="7" algn="ctr" rtl="0">
              <a:lnSpc>
                <a:spcPct val="100000"/>
              </a:lnSpc>
              <a:spcBef>
                <a:spcPts val="0"/>
              </a:spcBef>
              <a:spcAft>
                <a:spcPts val="0"/>
              </a:spcAft>
              <a:buSzPts val="1200"/>
              <a:buNone/>
              <a:defRPr sz="1600">
                <a:solidFill>
                  <a:srgbClr val="3E606F"/>
                </a:solidFill>
              </a:defRPr>
            </a:lvl8pPr>
            <a:lvl9pPr lvl="8" algn="ctr" rtl="0">
              <a:lnSpc>
                <a:spcPct val="100000"/>
              </a:lnSpc>
              <a:spcBef>
                <a:spcPts val="0"/>
              </a:spcBef>
              <a:spcAft>
                <a:spcPts val="0"/>
              </a:spcAft>
              <a:buSzPts val="1200"/>
              <a:buNone/>
              <a:defRPr sz="1600">
                <a:solidFill>
                  <a:srgbClr val="3E606F"/>
                </a:solidFill>
              </a:defRPr>
            </a:lvl9pPr>
          </a:lstStyle>
          <a:p>
            <a:endParaRPr/>
          </a:p>
        </p:txBody>
      </p:sp>
    </p:spTree>
    <p:extLst>
      <p:ext uri="{BB962C8B-B14F-4D97-AF65-F5344CB8AC3E}">
        <p14:creationId xmlns:p14="http://schemas.microsoft.com/office/powerpoint/2010/main" val="2402292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Empty slide 2">
  <p:cSld name="Empty slide 2">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5660867" y="2090833"/>
            <a:ext cx="5976800" cy="2835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193441"/>
              </a:buClr>
              <a:buSzPts val="2400"/>
              <a:buNone/>
              <a:defRPr sz="3200">
                <a:solidFill>
                  <a:srgbClr val="193441"/>
                </a:solidFill>
              </a:defRPr>
            </a:lvl1pPr>
            <a:lvl2pPr lvl="1" algn="ctr" rtl="0">
              <a:lnSpc>
                <a:spcPct val="100000"/>
              </a:lnSpc>
              <a:spcBef>
                <a:spcPts val="0"/>
              </a:spcBef>
              <a:spcAft>
                <a:spcPts val="0"/>
              </a:spcAft>
              <a:buClr>
                <a:schemeClr val="lt1"/>
              </a:buClr>
              <a:buSzPts val="3000"/>
              <a:buNone/>
              <a:defRPr sz="4000">
                <a:solidFill>
                  <a:schemeClr val="lt1"/>
                </a:solidFill>
              </a:defRPr>
            </a:lvl2pPr>
            <a:lvl3pPr lvl="2" algn="ctr" rtl="0">
              <a:lnSpc>
                <a:spcPct val="100000"/>
              </a:lnSpc>
              <a:spcBef>
                <a:spcPts val="0"/>
              </a:spcBef>
              <a:spcAft>
                <a:spcPts val="0"/>
              </a:spcAft>
              <a:buClr>
                <a:schemeClr val="lt1"/>
              </a:buClr>
              <a:buSzPts val="3000"/>
              <a:buNone/>
              <a:defRPr sz="4000">
                <a:solidFill>
                  <a:schemeClr val="lt1"/>
                </a:solidFill>
              </a:defRPr>
            </a:lvl3pPr>
            <a:lvl4pPr lvl="3" algn="ctr" rtl="0">
              <a:lnSpc>
                <a:spcPct val="100000"/>
              </a:lnSpc>
              <a:spcBef>
                <a:spcPts val="0"/>
              </a:spcBef>
              <a:spcAft>
                <a:spcPts val="0"/>
              </a:spcAft>
              <a:buClr>
                <a:schemeClr val="lt1"/>
              </a:buClr>
              <a:buSzPts val="3000"/>
              <a:buNone/>
              <a:defRPr sz="4000">
                <a:solidFill>
                  <a:schemeClr val="lt1"/>
                </a:solidFill>
              </a:defRPr>
            </a:lvl4pPr>
            <a:lvl5pPr lvl="4" algn="ctr" rtl="0">
              <a:lnSpc>
                <a:spcPct val="100000"/>
              </a:lnSpc>
              <a:spcBef>
                <a:spcPts val="0"/>
              </a:spcBef>
              <a:spcAft>
                <a:spcPts val="0"/>
              </a:spcAft>
              <a:buClr>
                <a:schemeClr val="lt1"/>
              </a:buClr>
              <a:buSzPts val="3000"/>
              <a:buNone/>
              <a:defRPr sz="4000">
                <a:solidFill>
                  <a:schemeClr val="lt1"/>
                </a:solidFill>
              </a:defRPr>
            </a:lvl5pPr>
            <a:lvl6pPr lvl="5" algn="ctr" rtl="0">
              <a:lnSpc>
                <a:spcPct val="100000"/>
              </a:lnSpc>
              <a:spcBef>
                <a:spcPts val="0"/>
              </a:spcBef>
              <a:spcAft>
                <a:spcPts val="0"/>
              </a:spcAft>
              <a:buClr>
                <a:schemeClr val="lt1"/>
              </a:buClr>
              <a:buSzPts val="3000"/>
              <a:buNone/>
              <a:defRPr sz="4000">
                <a:solidFill>
                  <a:schemeClr val="lt1"/>
                </a:solidFill>
              </a:defRPr>
            </a:lvl6pPr>
            <a:lvl7pPr lvl="6" algn="ctr" rtl="0">
              <a:lnSpc>
                <a:spcPct val="100000"/>
              </a:lnSpc>
              <a:spcBef>
                <a:spcPts val="0"/>
              </a:spcBef>
              <a:spcAft>
                <a:spcPts val="0"/>
              </a:spcAft>
              <a:buClr>
                <a:schemeClr val="lt1"/>
              </a:buClr>
              <a:buSzPts val="3000"/>
              <a:buNone/>
              <a:defRPr sz="4000">
                <a:solidFill>
                  <a:schemeClr val="lt1"/>
                </a:solidFill>
              </a:defRPr>
            </a:lvl7pPr>
            <a:lvl8pPr lvl="7" algn="ctr" rtl="0">
              <a:lnSpc>
                <a:spcPct val="100000"/>
              </a:lnSpc>
              <a:spcBef>
                <a:spcPts val="0"/>
              </a:spcBef>
              <a:spcAft>
                <a:spcPts val="0"/>
              </a:spcAft>
              <a:buClr>
                <a:schemeClr val="lt1"/>
              </a:buClr>
              <a:buSzPts val="3000"/>
              <a:buNone/>
              <a:defRPr sz="4000">
                <a:solidFill>
                  <a:schemeClr val="lt1"/>
                </a:solidFill>
              </a:defRPr>
            </a:lvl8pPr>
            <a:lvl9pPr lvl="8" algn="ctr" rtl="0">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84" name="Google Shape;84;p14"/>
          <p:cNvSpPr txBox="1">
            <a:spLocks noGrp="1"/>
          </p:cNvSpPr>
          <p:nvPr>
            <p:ph type="subTitle" idx="1"/>
          </p:nvPr>
        </p:nvSpPr>
        <p:spPr>
          <a:xfrm>
            <a:off x="6506067" y="4926033"/>
            <a:ext cx="42864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3E606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7619496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mpty slide 1">
  <p:cSld name="Empty slide 1">
    <p:spTree>
      <p:nvGrpSpPr>
        <p:cNvPr id="1" name="Shape 85"/>
        <p:cNvGrpSpPr/>
        <p:nvPr/>
      </p:nvGrpSpPr>
      <p:grpSpPr>
        <a:xfrm>
          <a:off x="0" y="0"/>
          <a:ext cx="0" cy="0"/>
          <a:chOff x="0" y="0"/>
          <a:chExt cx="0" cy="0"/>
        </a:xfrm>
      </p:grpSpPr>
      <p:sp>
        <p:nvSpPr>
          <p:cNvPr id="86" name="Google Shape;86;p15"/>
          <p:cNvSpPr/>
          <p:nvPr/>
        </p:nvSpPr>
        <p:spPr>
          <a:xfrm>
            <a:off x="637133" y="0"/>
            <a:ext cx="5526000" cy="35364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5"/>
          <p:cNvSpPr txBox="1">
            <a:spLocks noGrp="1"/>
          </p:cNvSpPr>
          <p:nvPr>
            <p:ph type="title"/>
          </p:nvPr>
        </p:nvSpPr>
        <p:spPr>
          <a:xfrm>
            <a:off x="881367" y="211900"/>
            <a:ext cx="5080000" cy="13084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2400"/>
              <a:buNone/>
              <a:defRPr sz="3200">
                <a:solidFill>
                  <a:srgbClr val="FFFFFF"/>
                </a:solidFill>
              </a:defRPr>
            </a:lvl1pPr>
            <a:lvl2pPr lvl="1" rtl="0">
              <a:lnSpc>
                <a:spcPct val="100000"/>
              </a:lnSpc>
              <a:spcBef>
                <a:spcPts val="0"/>
              </a:spcBef>
              <a:spcAft>
                <a:spcPts val="0"/>
              </a:spcAft>
              <a:buClr>
                <a:srgbClr val="FFFFFF"/>
              </a:buClr>
              <a:buSzPts val="3000"/>
              <a:buNone/>
              <a:defRPr sz="4000">
                <a:solidFill>
                  <a:srgbClr val="FFFFFF"/>
                </a:solidFill>
              </a:defRPr>
            </a:lvl2pPr>
            <a:lvl3pPr lvl="2" rtl="0">
              <a:lnSpc>
                <a:spcPct val="100000"/>
              </a:lnSpc>
              <a:spcBef>
                <a:spcPts val="0"/>
              </a:spcBef>
              <a:spcAft>
                <a:spcPts val="0"/>
              </a:spcAft>
              <a:buClr>
                <a:srgbClr val="FFFFFF"/>
              </a:buClr>
              <a:buSzPts val="3000"/>
              <a:buNone/>
              <a:defRPr sz="4000">
                <a:solidFill>
                  <a:srgbClr val="FFFFFF"/>
                </a:solidFill>
              </a:defRPr>
            </a:lvl3pPr>
            <a:lvl4pPr lvl="3" rtl="0">
              <a:lnSpc>
                <a:spcPct val="100000"/>
              </a:lnSpc>
              <a:spcBef>
                <a:spcPts val="0"/>
              </a:spcBef>
              <a:spcAft>
                <a:spcPts val="0"/>
              </a:spcAft>
              <a:buClr>
                <a:srgbClr val="FFFFFF"/>
              </a:buClr>
              <a:buSzPts val="3000"/>
              <a:buNone/>
              <a:defRPr sz="4000">
                <a:solidFill>
                  <a:srgbClr val="FFFFFF"/>
                </a:solidFill>
              </a:defRPr>
            </a:lvl4pPr>
            <a:lvl5pPr lvl="4" rtl="0">
              <a:lnSpc>
                <a:spcPct val="100000"/>
              </a:lnSpc>
              <a:spcBef>
                <a:spcPts val="0"/>
              </a:spcBef>
              <a:spcAft>
                <a:spcPts val="0"/>
              </a:spcAft>
              <a:buClr>
                <a:srgbClr val="FFFFFF"/>
              </a:buClr>
              <a:buSzPts val="3000"/>
              <a:buNone/>
              <a:defRPr sz="4000">
                <a:solidFill>
                  <a:srgbClr val="FFFFFF"/>
                </a:solidFill>
              </a:defRPr>
            </a:lvl5pPr>
            <a:lvl6pPr lvl="5" rtl="0">
              <a:lnSpc>
                <a:spcPct val="100000"/>
              </a:lnSpc>
              <a:spcBef>
                <a:spcPts val="0"/>
              </a:spcBef>
              <a:spcAft>
                <a:spcPts val="0"/>
              </a:spcAft>
              <a:buClr>
                <a:srgbClr val="FFFFFF"/>
              </a:buClr>
              <a:buSzPts val="3000"/>
              <a:buNone/>
              <a:defRPr sz="4000">
                <a:solidFill>
                  <a:srgbClr val="FFFFFF"/>
                </a:solidFill>
              </a:defRPr>
            </a:lvl6pPr>
            <a:lvl7pPr lvl="6" rtl="0">
              <a:lnSpc>
                <a:spcPct val="100000"/>
              </a:lnSpc>
              <a:spcBef>
                <a:spcPts val="0"/>
              </a:spcBef>
              <a:spcAft>
                <a:spcPts val="0"/>
              </a:spcAft>
              <a:buClr>
                <a:srgbClr val="FFFFFF"/>
              </a:buClr>
              <a:buSzPts val="3000"/>
              <a:buNone/>
              <a:defRPr sz="4000">
                <a:solidFill>
                  <a:srgbClr val="FFFFFF"/>
                </a:solidFill>
              </a:defRPr>
            </a:lvl7pPr>
            <a:lvl8pPr lvl="7" rtl="0">
              <a:lnSpc>
                <a:spcPct val="100000"/>
              </a:lnSpc>
              <a:spcBef>
                <a:spcPts val="0"/>
              </a:spcBef>
              <a:spcAft>
                <a:spcPts val="0"/>
              </a:spcAft>
              <a:buClr>
                <a:srgbClr val="FFFFFF"/>
              </a:buClr>
              <a:buSzPts val="3000"/>
              <a:buNone/>
              <a:defRPr sz="4000">
                <a:solidFill>
                  <a:srgbClr val="FFFFFF"/>
                </a:solidFill>
              </a:defRPr>
            </a:lvl8pPr>
            <a:lvl9pPr lvl="8" rtl="0">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88" name="Google Shape;88;p15"/>
          <p:cNvSpPr txBox="1">
            <a:spLocks noGrp="1"/>
          </p:cNvSpPr>
          <p:nvPr>
            <p:ph type="subTitle" idx="1"/>
          </p:nvPr>
        </p:nvSpPr>
        <p:spPr>
          <a:xfrm>
            <a:off x="881367" y="1520367"/>
            <a:ext cx="4890000" cy="169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842358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3E606F"/>
        </a:solid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9000"/>
              <a:buNone/>
              <a:defRPr sz="12000">
                <a:solidFill>
                  <a:schemeClr val="lt1"/>
                </a:solidFill>
              </a:defRPr>
            </a:lvl1pPr>
            <a:lvl2pPr lvl="1" algn="ctr">
              <a:lnSpc>
                <a:spcPct val="100000"/>
              </a:lnSpc>
              <a:spcBef>
                <a:spcPts val="0"/>
              </a:spcBef>
              <a:spcAft>
                <a:spcPts val="0"/>
              </a:spcAft>
              <a:buClr>
                <a:schemeClr val="lt1"/>
              </a:buClr>
              <a:buSzPts val="12000"/>
              <a:buNone/>
              <a:defRPr sz="16000">
                <a:solidFill>
                  <a:schemeClr val="lt1"/>
                </a:solidFill>
              </a:defRPr>
            </a:lvl2pPr>
            <a:lvl3pPr lvl="2" algn="ctr">
              <a:lnSpc>
                <a:spcPct val="100000"/>
              </a:lnSpc>
              <a:spcBef>
                <a:spcPts val="0"/>
              </a:spcBef>
              <a:spcAft>
                <a:spcPts val="0"/>
              </a:spcAft>
              <a:buClr>
                <a:schemeClr val="lt1"/>
              </a:buClr>
              <a:buSzPts val="12000"/>
              <a:buNone/>
              <a:defRPr sz="16000">
                <a:solidFill>
                  <a:schemeClr val="lt1"/>
                </a:solidFill>
              </a:defRPr>
            </a:lvl3pPr>
            <a:lvl4pPr lvl="3" algn="ctr">
              <a:lnSpc>
                <a:spcPct val="100000"/>
              </a:lnSpc>
              <a:spcBef>
                <a:spcPts val="0"/>
              </a:spcBef>
              <a:spcAft>
                <a:spcPts val="0"/>
              </a:spcAft>
              <a:buClr>
                <a:schemeClr val="lt1"/>
              </a:buClr>
              <a:buSzPts val="12000"/>
              <a:buNone/>
              <a:defRPr sz="16000">
                <a:solidFill>
                  <a:schemeClr val="lt1"/>
                </a:solidFill>
              </a:defRPr>
            </a:lvl4pPr>
            <a:lvl5pPr lvl="4" algn="ctr">
              <a:lnSpc>
                <a:spcPct val="100000"/>
              </a:lnSpc>
              <a:spcBef>
                <a:spcPts val="0"/>
              </a:spcBef>
              <a:spcAft>
                <a:spcPts val="0"/>
              </a:spcAft>
              <a:buClr>
                <a:schemeClr val="lt1"/>
              </a:buClr>
              <a:buSzPts val="12000"/>
              <a:buNone/>
              <a:defRPr sz="16000">
                <a:solidFill>
                  <a:schemeClr val="lt1"/>
                </a:solidFill>
              </a:defRPr>
            </a:lvl5pPr>
            <a:lvl6pPr lvl="5" algn="ctr">
              <a:lnSpc>
                <a:spcPct val="100000"/>
              </a:lnSpc>
              <a:spcBef>
                <a:spcPts val="0"/>
              </a:spcBef>
              <a:spcAft>
                <a:spcPts val="0"/>
              </a:spcAft>
              <a:buClr>
                <a:schemeClr val="lt1"/>
              </a:buClr>
              <a:buSzPts val="12000"/>
              <a:buNone/>
              <a:defRPr sz="16000">
                <a:solidFill>
                  <a:schemeClr val="lt1"/>
                </a:solidFill>
              </a:defRPr>
            </a:lvl6pPr>
            <a:lvl7pPr lvl="6" algn="ctr">
              <a:lnSpc>
                <a:spcPct val="100000"/>
              </a:lnSpc>
              <a:spcBef>
                <a:spcPts val="0"/>
              </a:spcBef>
              <a:spcAft>
                <a:spcPts val="0"/>
              </a:spcAft>
              <a:buClr>
                <a:schemeClr val="lt1"/>
              </a:buClr>
              <a:buSzPts val="12000"/>
              <a:buNone/>
              <a:defRPr sz="16000">
                <a:solidFill>
                  <a:schemeClr val="lt1"/>
                </a:solidFill>
              </a:defRPr>
            </a:lvl7pPr>
            <a:lvl8pPr lvl="7" algn="ctr">
              <a:lnSpc>
                <a:spcPct val="100000"/>
              </a:lnSpc>
              <a:spcBef>
                <a:spcPts val="0"/>
              </a:spcBef>
              <a:spcAft>
                <a:spcPts val="0"/>
              </a:spcAft>
              <a:buClr>
                <a:schemeClr val="lt1"/>
              </a:buClr>
              <a:buSzPts val="12000"/>
              <a:buNone/>
              <a:defRPr sz="16000">
                <a:solidFill>
                  <a:schemeClr val="lt1"/>
                </a:solidFill>
              </a:defRPr>
            </a:lvl8pPr>
            <a:lvl9pPr lvl="8" algn="ctr">
              <a:lnSpc>
                <a:spcPct val="100000"/>
              </a:lnSpc>
              <a:spcBef>
                <a:spcPts val="0"/>
              </a:spcBef>
              <a:spcAft>
                <a:spcPts val="0"/>
              </a:spcAft>
              <a:buClr>
                <a:schemeClr val="lt1"/>
              </a:buClr>
              <a:buSzPts val="12000"/>
              <a:buNone/>
              <a:defRPr sz="16000">
                <a:solidFill>
                  <a:schemeClr val="lt1"/>
                </a:solidFill>
              </a:defRPr>
            </a:lvl9pPr>
          </a:lstStyle>
          <a:p>
            <a:r>
              <a:t>xx%</a:t>
            </a:r>
          </a:p>
        </p:txBody>
      </p:sp>
      <p:sp>
        <p:nvSpPr>
          <p:cNvPr id="91" name="Google Shape;91;p16"/>
          <p:cNvSpPr txBox="1">
            <a:spLocks noGrp="1"/>
          </p:cNvSpPr>
          <p:nvPr>
            <p:ph type="title" idx="2"/>
          </p:nvPr>
        </p:nvSpPr>
        <p:spPr>
          <a:xfrm>
            <a:off x="1156400" y="3971367"/>
            <a:ext cx="98792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Font typeface="Roboto"/>
              <a:buNone/>
              <a:defRPr sz="2133">
                <a:solidFill>
                  <a:srgbClr val="FFFFFF"/>
                </a:solidFill>
                <a:latin typeface="Roboto"/>
                <a:ea typeface="Roboto"/>
                <a:cs typeface="Roboto"/>
                <a:sym typeface="Roboto"/>
              </a:defRPr>
            </a:lvl1pPr>
            <a:lvl2pPr lvl="1" algn="ctr" rtl="0">
              <a:lnSpc>
                <a:spcPct val="100000"/>
              </a:lnSpc>
              <a:spcBef>
                <a:spcPts val="0"/>
              </a:spcBef>
              <a:spcAft>
                <a:spcPts val="0"/>
              </a:spcAft>
              <a:buClr>
                <a:srgbClr val="FFFFFF"/>
              </a:buClr>
              <a:buSzPts val="1200"/>
              <a:buNone/>
              <a:defRPr sz="1600">
                <a:solidFill>
                  <a:srgbClr val="FFFFFF"/>
                </a:solidFill>
              </a:defRPr>
            </a:lvl2pPr>
            <a:lvl3pPr lvl="2" algn="ctr" rtl="0">
              <a:lnSpc>
                <a:spcPct val="100000"/>
              </a:lnSpc>
              <a:spcBef>
                <a:spcPts val="0"/>
              </a:spcBef>
              <a:spcAft>
                <a:spcPts val="0"/>
              </a:spcAft>
              <a:buClr>
                <a:srgbClr val="FFFFFF"/>
              </a:buClr>
              <a:buSzPts val="1200"/>
              <a:buNone/>
              <a:defRPr sz="1600">
                <a:solidFill>
                  <a:srgbClr val="FFFFFF"/>
                </a:solidFill>
              </a:defRPr>
            </a:lvl3pPr>
            <a:lvl4pPr lvl="3" algn="ctr" rtl="0">
              <a:lnSpc>
                <a:spcPct val="100000"/>
              </a:lnSpc>
              <a:spcBef>
                <a:spcPts val="0"/>
              </a:spcBef>
              <a:spcAft>
                <a:spcPts val="0"/>
              </a:spcAft>
              <a:buClr>
                <a:srgbClr val="FFFFFF"/>
              </a:buClr>
              <a:buSzPts val="1200"/>
              <a:buNone/>
              <a:defRPr sz="1600">
                <a:solidFill>
                  <a:srgbClr val="FFFFFF"/>
                </a:solidFill>
              </a:defRPr>
            </a:lvl4pPr>
            <a:lvl5pPr lvl="4" algn="ctr" rtl="0">
              <a:lnSpc>
                <a:spcPct val="100000"/>
              </a:lnSpc>
              <a:spcBef>
                <a:spcPts val="0"/>
              </a:spcBef>
              <a:spcAft>
                <a:spcPts val="0"/>
              </a:spcAft>
              <a:buClr>
                <a:srgbClr val="FFFFFF"/>
              </a:buClr>
              <a:buSzPts val="1200"/>
              <a:buNone/>
              <a:defRPr sz="1600">
                <a:solidFill>
                  <a:srgbClr val="FFFFFF"/>
                </a:solidFill>
              </a:defRPr>
            </a:lvl5pPr>
            <a:lvl6pPr lvl="5" algn="ctr" rtl="0">
              <a:lnSpc>
                <a:spcPct val="100000"/>
              </a:lnSpc>
              <a:spcBef>
                <a:spcPts val="0"/>
              </a:spcBef>
              <a:spcAft>
                <a:spcPts val="0"/>
              </a:spcAft>
              <a:buClr>
                <a:srgbClr val="FFFFFF"/>
              </a:buClr>
              <a:buSzPts val="1200"/>
              <a:buNone/>
              <a:defRPr sz="1600">
                <a:solidFill>
                  <a:srgbClr val="FFFFFF"/>
                </a:solidFill>
              </a:defRPr>
            </a:lvl6pPr>
            <a:lvl7pPr lvl="6" algn="ctr" rtl="0">
              <a:lnSpc>
                <a:spcPct val="100000"/>
              </a:lnSpc>
              <a:spcBef>
                <a:spcPts val="0"/>
              </a:spcBef>
              <a:spcAft>
                <a:spcPts val="0"/>
              </a:spcAft>
              <a:buClr>
                <a:srgbClr val="FFFFFF"/>
              </a:buClr>
              <a:buSzPts val="1200"/>
              <a:buNone/>
              <a:defRPr sz="1600">
                <a:solidFill>
                  <a:srgbClr val="FFFFFF"/>
                </a:solidFill>
              </a:defRPr>
            </a:lvl7pPr>
            <a:lvl8pPr lvl="7" algn="ctr" rtl="0">
              <a:lnSpc>
                <a:spcPct val="100000"/>
              </a:lnSpc>
              <a:spcBef>
                <a:spcPts val="0"/>
              </a:spcBef>
              <a:spcAft>
                <a:spcPts val="0"/>
              </a:spcAft>
              <a:buClr>
                <a:srgbClr val="FFFFFF"/>
              </a:buClr>
              <a:buSzPts val="1200"/>
              <a:buNone/>
              <a:defRPr sz="1600">
                <a:solidFill>
                  <a:srgbClr val="FFFFFF"/>
                </a:solidFill>
              </a:defRPr>
            </a:lvl8pPr>
            <a:lvl9pPr lvl="8" algn="ctr" rtl="0">
              <a:lnSpc>
                <a:spcPct val="100000"/>
              </a:lnSpc>
              <a:spcBef>
                <a:spcPts val="0"/>
              </a:spcBef>
              <a:spcAft>
                <a:spcPts val="0"/>
              </a:spcAft>
              <a:buClr>
                <a:srgbClr val="FFFFFF"/>
              </a:buClr>
              <a:buSzPts val="1200"/>
              <a:buNone/>
              <a:defRPr sz="1600">
                <a:solidFill>
                  <a:srgbClr val="FFFFFF"/>
                </a:solidFill>
              </a:defRPr>
            </a:lvl9pPr>
          </a:lstStyle>
          <a:p>
            <a:endParaRPr/>
          </a:p>
        </p:txBody>
      </p:sp>
    </p:spTree>
    <p:extLst>
      <p:ext uri="{BB962C8B-B14F-4D97-AF65-F5344CB8AC3E}">
        <p14:creationId xmlns:p14="http://schemas.microsoft.com/office/powerpoint/2010/main" val="3382380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text &amp; some text slide 1">
  <p:cSld name="Big text &amp; some text slide 1">
    <p:bg>
      <p:bgPr>
        <a:solidFill>
          <a:srgbClr val="3E606F"/>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156400" y="3971367"/>
            <a:ext cx="9879200" cy="9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Font typeface="Roboto"/>
              <a:buNone/>
              <a:defRPr sz="2133">
                <a:solidFill>
                  <a:srgbClr val="FFFFFF"/>
                </a:solidFill>
                <a:latin typeface="Roboto"/>
                <a:ea typeface="Roboto"/>
                <a:cs typeface="Roboto"/>
                <a:sym typeface="Roboto"/>
              </a:defRPr>
            </a:lvl1pPr>
            <a:lvl2pPr lvl="1" algn="ctr" rtl="0">
              <a:lnSpc>
                <a:spcPct val="100000"/>
              </a:lnSpc>
              <a:spcBef>
                <a:spcPts val="0"/>
              </a:spcBef>
              <a:spcAft>
                <a:spcPts val="0"/>
              </a:spcAft>
              <a:buClr>
                <a:srgbClr val="FFFFFF"/>
              </a:buClr>
              <a:buSzPts val="1200"/>
              <a:buNone/>
              <a:defRPr sz="1600">
                <a:solidFill>
                  <a:srgbClr val="FFFFFF"/>
                </a:solidFill>
              </a:defRPr>
            </a:lvl2pPr>
            <a:lvl3pPr lvl="2" algn="ctr" rtl="0">
              <a:lnSpc>
                <a:spcPct val="100000"/>
              </a:lnSpc>
              <a:spcBef>
                <a:spcPts val="0"/>
              </a:spcBef>
              <a:spcAft>
                <a:spcPts val="0"/>
              </a:spcAft>
              <a:buClr>
                <a:srgbClr val="FFFFFF"/>
              </a:buClr>
              <a:buSzPts val="1200"/>
              <a:buNone/>
              <a:defRPr sz="1600">
                <a:solidFill>
                  <a:srgbClr val="FFFFFF"/>
                </a:solidFill>
              </a:defRPr>
            </a:lvl3pPr>
            <a:lvl4pPr lvl="3" algn="ctr" rtl="0">
              <a:lnSpc>
                <a:spcPct val="100000"/>
              </a:lnSpc>
              <a:spcBef>
                <a:spcPts val="0"/>
              </a:spcBef>
              <a:spcAft>
                <a:spcPts val="0"/>
              </a:spcAft>
              <a:buClr>
                <a:srgbClr val="FFFFFF"/>
              </a:buClr>
              <a:buSzPts val="1200"/>
              <a:buNone/>
              <a:defRPr sz="1600">
                <a:solidFill>
                  <a:srgbClr val="FFFFFF"/>
                </a:solidFill>
              </a:defRPr>
            </a:lvl4pPr>
            <a:lvl5pPr lvl="4" algn="ctr" rtl="0">
              <a:lnSpc>
                <a:spcPct val="100000"/>
              </a:lnSpc>
              <a:spcBef>
                <a:spcPts val="0"/>
              </a:spcBef>
              <a:spcAft>
                <a:spcPts val="0"/>
              </a:spcAft>
              <a:buClr>
                <a:srgbClr val="FFFFFF"/>
              </a:buClr>
              <a:buSzPts val="1200"/>
              <a:buNone/>
              <a:defRPr sz="1600">
                <a:solidFill>
                  <a:srgbClr val="FFFFFF"/>
                </a:solidFill>
              </a:defRPr>
            </a:lvl5pPr>
            <a:lvl6pPr lvl="5" algn="ctr" rtl="0">
              <a:lnSpc>
                <a:spcPct val="100000"/>
              </a:lnSpc>
              <a:spcBef>
                <a:spcPts val="0"/>
              </a:spcBef>
              <a:spcAft>
                <a:spcPts val="0"/>
              </a:spcAft>
              <a:buClr>
                <a:srgbClr val="FFFFFF"/>
              </a:buClr>
              <a:buSzPts val="1200"/>
              <a:buNone/>
              <a:defRPr sz="1600">
                <a:solidFill>
                  <a:srgbClr val="FFFFFF"/>
                </a:solidFill>
              </a:defRPr>
            </a:lvl6pPr>
            <a:lvl7pPr lvl="6" algn="ctr" rtl="0">
              <a:lnSpc>
                <a:spcPct val="100000"/>
              </a:lnSpc>
              <a:spcBef>
                <a:spcPts val="0"/>
              </a:spcBef>
              <a:spcAft>
                <a:spcPts val="0"/>
              </a:spcAft>
              <a:buClr>
                <a:srgbClr val="FFFFFF"/>
              </a:buClr>
              <a:buSzPts val="1200"/>
              <a:buNone/>
              <a:defRPr sz="1600">
                <a:solidFill>
                  <a:srgbClr val="FFFFFF"/>
                </a:solidFill>
              </a:defRPr>
            </a:lvl7pPr>
            <a:lvl8pPr lvl="7" algn="ctr" rtl="0">
              <a:lnSpc>
                <a:spcPct val="100000"/>
              </a:lnSpc>
              <a:spcBef>
                <a:spcPts val="0"/>
              </a:spcBef>
              <a:spcAft>
                <a:spcPts val="0"/>
              </a:spcAft>
              <a:buClr>
                <a:srgbClr val="FFFFFF"/>
              </a:buClr>
              <a:buSzPts val="1200"/>
              <a:buNone/>
              <a:defRPr sz="1600">
                <a:solidFill>
                  <a:srgbClr val="FFFFFF"/>
                </a:solidFill>
              </a:defRPr>
            </a:lvl8pPr>
            <a:lvl9pPr lvl="8" algn="ctr" rtl="0">
              <a:lnSpc>
                <a:spcPct val="100000"/>
              </a:lnSpc>
              <a:spcBef>
                <a:spcPts val="0"/>
              </a:spcBef>
              <a:spcAft>
                <a:spcPts val="0"/>
              </a:spcAft>
              <a:buClr>
                <a:srgbClr val="FFFFFF"/>
              </a:buClr>
              <a:buSzPts val="1200"/>
              <a:buNone/>
              <a:defRPr sz="1600">
                <a:solidFill>
                  <a:srgbClr val="FFFFFF"/>
                </a:solidFill>
              </a:defRPr>
            </a:lvl9pPr>
          </a:lstStyle>
          <a:p>
            <a:endParaRPr/>
          </a:p>
        </p:txBody>
      </p:sp>
      <p:sp>
        <p:nvSpPr>
          <p:cNvPr id="94" name="Google Shape;94;p17"/>
          <p:cNvSpPr txBox="1">
            <a:spLocks noGrp="1"/>
          </p:cNvSpPr>
          <p:nvPr>
            <p:ph type="title" idx="2"/>
          </p:nvPr>
        </p:nvSpPr>
        <p:spPr>
          <a:xfrm>
            <a:off x="1240133" y="1308700"/>
            <a:ext cx="9711600" cy="2662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FF"/>
              </a:buClr>
              <a:buSzPts val="7200"/>
              <a:buNone/>
              <a:defRPr sz="9600" b="1" u="sng">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6000"/>
              <a:buNone/>
              <a:defRPr sz="8000" u="sng">
                <a:solidFill>
                  <a:srgbClr val="FFFFFF"/>
                </a:solidFill>
              </a:defRPr>
            </a:lvl2pPr>
            <a:lvl3pPr lvl="2" algn="l" rtl="0">
              <a:lnSpc>
                <a:spcPct val="100000"/>
              </a:lnSpc>
              <a:spcBef>
                <a:spcPts val="0"/>
              </a:spcBef>
              <a:spcAft>
                <a:spcPts val="0"/>
              </a:spcAft>
              <a:buClr>
                <a:srgbClr val="FFFFFF"/>
              </a:buClr>
              <a:buSzPts val="6000"/>
              <a:buNone/>
              <a:defRPr sz="8000" u="sng">
                <a:solidFill>
                  <a:srgbClr val="FFFFFF"/>
                </a:solidFill>
              </a:defRPr>
            </a:lvl3pPr>
            <a:lvl4pPr lvl="3" algn="l" rtl="0">
              <a:lnSpc>
                <a:spcPct val="100000"/>
              </a:lnSpc>
              <a:spcBef>
                <a:spcPts val="0"/>
              </a:spcBef>
              <a:spcAft>
                <a:spcPts val="0"/>
              </a:spcAft>
              <a:buClr>
                <a:srgbClr val="FFFFFF"/>
              </a:buClr>
              <a:buSzPts val="6000"/>
              <a:buNone/>
              <a:defRPr sz="8000" u="sng">
                <a:solidFill>
                  <a:srgbClr val="FFFFFF"/>
                </a:solidFill>
              </a:defRPr>
            </a:lvl4pPr>
            <a:lvl5pPr lvl="4" algn="l" rtl="0">
              <a:lnSpc>
                <a:spcPct val="100000"/>
              </a:lnSpc>
              <a:spcBef>
                <a:spcPts val="0"/>
              </a:spcBef>
              <a:spcAft>
                <a:spcPts val="0"/>
              </a:spcAft>
              <a:buClr>
                <a:srgbClr val="FFFFFF"/>
              </a:buClr>
              <a:buSzPts val="6000"/>
              <a:buNone/>
              <a:defRPr sz="8000" u="sng">
                <a:solidFill>
                  <a:srgbClr val="FFFFFF"/>
                </a:solidFill>
              </a:defRPr>
            </a:lvl5pPr>
            <a:lvl6pPr lvl="5" algn="l" rtl="0">
              <a:lnSpc>
                <a:spcPct val="100000"/>
              </a:lnSpc>
              <a:spcBef>
                <a:spcPts val="0"/>
              </a:spcBef>
              <a:spcAft>
                <a:spcPts val="0"/>
              </a:spcAft>
              <a:buClr>
                <a:srgbClr val="FFFFFF"/>
              </a:buClr>
              <a:buSzPts val="6000"/>
              <a:buNone/>
              <a:defRPr sz="8000" u="sng">
                <a:solidFill>
                  <a:srgbClr val="FFFFFF"/>
                </a:solidFill>
              </a:defRPr>
            </a:lvl6pPr>
            <a:lvl7pPr lvl="6" algn="l" rtl="0">
              <a:lnSpc>
                <a:spcPct val="100000"/>
              </a:lnSpc>
              <a:spcBef>
                <a:spcPts val="0"/>
              </a:spcBef>
              <a:spcAft>
                <a:spcPts val="0"/>
              </a:spcAft>
              <a:buClr>
                <a:srgbClr val="FFFFFF"/>
              </a:buClr>
              <a:buSzPts val="6000"/>
              <a:buNone/>
              <a:defRPr sz="8000" u="sng">
                <a:solidFill>
                  <a:srgbClr val="FFFFFF"/>
                </a:solidFill>
              </a:defRPr>
            </a:lvl7pPr>
            <a:lvl8pPr lvl="7" algn="l" rtl="0">
              <a:lnSpc>
                <a:spcPct val="100000"/>
              </a:lnSpc>
              <a:spcBef>
                <a:spcPts val="0"/>
              </a:spcBef>
              <a:spcAft>
                <a:spcPts val="0"/>
              </a:spcAft>
              <a:buClr>
                <a:srgbClr val="FFFFFF"/>
              </a:buClr>
              <a:buSzPts val="6000"/>
              <a:buNone/>
              <a:defRPr sz="8000" u="sng">
                <a:solidFill>
                  <a:srgbClr val="FFFFFF"/>
                </a:solidFill>
              </a:defRPr>
            </a:lvl8pPr>
            <a:lvl9pPr lvl="8" algn="l" rtl="0">
              <a:lnSpc>
                <a:spcPct val="100000"/>
              </a:lnSpc>
              <a:spcBef>
                <a:spcPts val="0"/>
              </a:spcBef>
              <a:spcAft>
                <a:spcPts val="0"/>
              </a:spcAft>
              <a:buClr>
                <a:srgbClr val="FFFFFF"/>
              </a:buClr>
              <a:buSzPts val="6000"/>
              <a:buNone/>
              <a:defRPr sz="8000" u="sng">
                <a:solidFill>
                  <a:srgbClr val="FFFFFF"/>
                </a:solidFill>
              </a:defRPr>
            </a:lvl9pPr>
          </a:lstStyle>
          <a:p>
            <a:endParaRPr/>
          </a:p>
        </p:txBody>
      </p:sp>
    </p:spTree>
    <p:extLst>
      <p:ext uri="{BB962C8B-B14F-4D97-AF65-F5344CB8AC3E}">
        <p14:creationId xmlns:p14="http://schemas.microsoft.com/office/powerpoint/2010/main" val="2073939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F874-91A2-4D12-A0E8-0EA171E0E2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98BBB2-8E09-443C-9F30-FA54B80A56C8}"/>
              </a:ext>
            </a:extLst>
          </p:cNvPr>
          <p:cNvSpPr>
            <a:spLocks noGrp="1"/>
          </p:cNvSpPr>
          <p:nvPr>
            <p:ph type="dt" sz="half" idx="10"/>
          </p:nvPr>
        </p:nvSpPr>
        <p:spPr/>
        <p:txBody>
          <a:bodyPr/>
          <a:lstStyle/>
          <a:p>
            <a:fld id="{7041ADA6-94A9-4A09-A727-01A6F15C5186}" type="datetime1">
              <a:rPr lang="en-US" smtClean="0"/>
              <a:t>4/22/2022</a:t>
            </a:fld>
            <a:endParaRPr lang="en-US"/>
          </a:p>
        </p:txBody>
      </p:sp>
      <p:sp>
        <p:nvSpPr>
          <p:cNvPr id="4" name="Footer Placeholder 3">
            <a:extLst>
              <a:ext uri="{FF2B5EF4-FFF2-40B4-BE49-F238E27FC236}">
                <a16:creationId xmlns:a16="http://schemas.microsoft.com/office/drawing/2014/main" id="{31E5EE70-0D4B-4AA6-B4D3-5ECF167E3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87634-6D0F-44E2-91E2-28A25CF03009}"/>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1225756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060400" y="517533"/>
            <a:ext cx="100712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733" b="1">
                <a:solidFill>
                  <a:srgbClr val="193441"/>
                </a:solidFill>
                <a:latin typeface="Roboto"/>
                <a:ea typeface="Roboto"/>
                <a:cs typeface="Roboto"/>
                <a:sym typeface="Roboto"/>
              </a:defRPr>
            </a:lvl1pPr>
            <a:lvl2pPr lvl="1" algn="ctr">
              <a:lnSpc>
                <a:spcPct val="100000"/>
              </a:lnSpc>
              <a:spcBef>
                <a:spcPts val="0"/>
              </a:spcBef>
              <a:spcAft>
                <a:spcPts val="0"/>
              </a:spcAft>
              <a:buSzPts val="2800"/>
              <a:buNone/>
              <a:defRPr sz="3200" b="1">
                <a:solidFill>
                  <a:srgbClr val="193441"/>
                </a:solidFill>
                <a:latin typeface="Roboto"/>
                <a:ea typeface="Roboto"/>
                <a:cs typeface="Roboto"/>
                <a:sym typeface="Roboto"/>
              </a:defRPr>
            </a:lvl2pPr>
            <a:lvl3pPr lvl="2" algn="ctr">
              <a:lnSpc>
                <a:spcPct val="100000"/>
              </a:lnSpc>
              <a:spcBef>
                <a:spcPts val="0"/>
              </a:spcBef>
              <a:spcAft>
                <a:spcPts val="0"/>
              </a:spcAft>
              <a:buSzPts val="2800"/>
              <a:buNone/>
              <a:defRPr sz="3200" b="1">
                <a:solidFill>
                  <a:srgbClr val="193441"/>
                </a:solidFill>
                <a:latin typeface="Roboto"/>
                <a:ea typeface="Roboto"/>
                <a:cs typeface="Roboto"/>
                <a:sym typeface="Roboto"/>
              </a:defRPr>
            </a:lvl3pPr>
            <a:lvl4pPr lvl="3" algn="ctr">
              <a:lnSpc>
                <a:spcPct val="100000"/>
              </a:lnSpc>
              <a:spcBef>
                <a:spcPts val="0"/>
              </a:spcBef>
              <a:spcAft>
                <a:spcPts val="0"/>
              </a:spcAft>
              <a:buSzPts val="2800"/>
              <a:buNone/>
              <a:defRPr sz="3200" b="1">
                <a:solidFill>
                  <a:srgbClr val="193441"/>
                </a:solidFill>
                <a:latin typeface="Roboto"/>
                <a:ea typeface="Roboto"/>
                <a:cs typeface="Roboto"/>
                <a:sym typeface="Roboto"/>
              </a:defRPr>
            </a:lvl4pPr>
            <a:lvl5pPr lvl="4" algn="ctr">
              <a:lnSpc>
                <a:spcPct val="100000"/>
              </a:lnSpc>
              <a:spcBef>
                <a:spcPts val="0"/>
              </a:spcBef>
              <a:spcAft>
                <a:spcPts val="0"/>
              </a:spcAft>
              <a:buSzPts val="2800"/>
              <a:buNone/>
              <a:defRPr sz="3200" b="1">
                <a:solidFill>
                  <a:srgbClr val="193441"/>
                </a:solidFill>
                <a:latin typeface="Roboto"/>
                <a:ea typeface="Roboto"/>
                <a:cs typeface="Roboto"/>
                <a:sym typeface="Roboto"/>
              </a:defRPr>
            </a:lvl5pPr>
            <a:lvl6pPr lvl="5" algn="ctr">
              <a:lnSpc>
                <a:spcPct val="100000"/>
              </a:lnSpc>
              <a:spcBef>
                <a:spcPts val="0"/>
              </a:spcBef>
              <a:spcAft>
                <a:spcPts val="0"/>
              </a:spcAft>
              <a:buSzPts val="2800"/>
              <a:buNone/>
              <a:defRPr sz="3200" b="1">
                <a:solidFill>
                  <a:srgbClr val="193441"/>
                </a:solidFill>
                <a:latin typeface="Roboto"/>
                <a:ea typeface="Roboto"/>
                <a:cs typeface="Roboto"/>
                <a:sym typeface="Roboto"/>
              </a:defRPr>
            </a:lvl6pPr>
            <a:lvl7pPr lvl="6" algn="ctr">
              <a:lnSpc>
                <a:spcPct val="100000"/>
              </a:lnSpc>
              <a:spcBef>
                <a:spcPts val="0"/>
              </a:spcBef>
              <a:spcAft>
                <a:spcPts val="0"/>
              </a:spcAft>
              <a:buSzPts val="2800"/>
              <a:buNone/>
              <a:defRPr sz="3200" b="1">
                <a:solidFill>
                  <a:srgbClr val="193441"/>
                </a:solidFill>
                <a:latin typeface="Roboto"/>
                <a:ea typeface="Roboto"/>
                <a:cs typeface="Roboto"/>
                <a:sym typeface="Roboto"/>
              </a:defRPr>
            </a:lvl7pPr>
            <a:lvl8pPr lvl="7" algn="ctr">
              <a:lnSpc>
                <a:spcPct val="100000"/>
              </a:lnSpc>
              <a:spcBef>
                <a:spcPts val="0"/>
              </a:spcBef>
              <a:spcAft>
                <a:spcPts val="0"/>
              </a:spcAft>
              <a:buSzPts val="2800"/>
              <a:buNone/>
              <a:defRPr sz="3200" b="1">
                <a:solidFill>
                  <a:srgbClr val="193441"/>
                </a:solidFill>
                <a:latin typeface="Roboto"/>
                <a:ea typeface="Roboto"/>
                <a:cs typeface="Roboto"/>
                <a:sym typeface="Roboto"/>
              </a:defRPr>
            </a:lvl8pPr>
            <a:lvl9pPr lvl="8" algn="ctr">
              <a:lnSpc>
                <a:spcPct val="100000"/>
              </a:lnSpc>
              <a:spcBef>
                <a:spcPts val="0"/>
              </a:spcBef>
              <a:spcAft>
                <a:spcPts val="0"/>
              </a:spcAft>
              <a:buSzPts val="2800"/>
              <a:buNone/>
              <a:defRPr sz="3200"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1909597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mage slide with title and text right">
  <p:cSld name="Image slide with title and text right">
    <p:spTree>
      <p:nvGrpSpPr>
        <p:cNvPr id="1" name="Shape 97"/>
        <p:cNvGrpSpPr/>
        <p:nvPr/>
      </p:nvGrpSpPr>
      <p:grpSpPr>
        <a:xfrm>
          <a:off x="0" y="0"/>
          <a:ext cx="0" cy="0"/>
          <a:chOff x="0" y="0"/>
          <a:chExt cx="0" cy="0"/>
        </a:xfrm>
      </p:grpSpPr>
      <p:sp>
        <p:nvSpPr>
          <p:cNvPr id="98" name="Google Shape;98;p19"/>
          <p:cNvSpPr txBox="1">
            <a:spLocks noGrp="1"/>
          </p:cNvSpPr>
          <p:nvPr>
            <p:ph type="title" hasCustomPrompt="1"/>
          </p:nvPr>
        </p:nvSpPr>
        <p:spPr>
          <a:xfrm>
            <a:off x="5107800" y="900300"/>
            <a:ext cx="7068000" cy="116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6400">
                <a:solidFill>
                  <a:srgbClr val="010101"/>
                </a:solidFill>
              </a:defRPr>
            </a:lvl1pPr>
            <a:lvl2pPr lvl="1" algn="ctr" rtl="0">
              <a:lnSpc>
                <a:spcPct val="100000"/>
              </a:lnSpc>
              <a:spcBef>
                <a:spcPts val="0"/>
              </a:spcBef>
              <a:spcAft>
                <a:spcPts val="0"/>
              </a:spcAft>
              <a:buClr>
                <a:srgbClr val="010101"/>
              </a:buClr>
              <a:buSzPts val="12000"/>
              <a:buNone/>
              <a:defRPr sz="16000">
                <a:solidFill>
                  <a:srgbClr val="010101"/>
                </a:solidFill>
              </a:defRPr>
            </a:lvl2pPr>
            <a:lvl3pPr lvl="2" algn="ctr" rtl="0">
              <a:lnSpc>
                <a:spcPct val="100000"/>
              </a:lnSpc>
              <a:spcBef>
                <a:spcPts val="0"/>
              </a:spcBef>
              <a:spcAft>
                <a:spcPts val="0"/>
              </a:spcAft>
              <a:buClr>
                <a:srgbClr val="010101"/>
              </a:buClr>
              <a:buSzPts val="12000"/>
              <a:buNone/>
              <a:defRPr sz="16000">
                <a:solidFill>
                  <a:srgbClr val="010101"/>
                </a:solidFill>
              </a:defRPr>
            </a:lvl3pPr>
            <a:lvl4pPr lvl="3" algn="ctr" rtl="0">
              <a:lnSpc>
                <a:spcPct val="100000"/>
              </a:lnSpc>
              <a:spcBef>
                <a:spcPts val="0"/>
              </a:spcBef>
              <a:spcAft>
                <a:spcPts val="0"/>
              </a:spcAft>
              <a:buClr>
                <a:srgbClr val="010101"/>
              </a:buClr>
              <a:buSzPts val="12000"/>
              <a:buNone/>
              <a:defRPr sz="16000">
                <a:solidFill>
                  <a:srgbClr val="010101"/>
                </a:solidFill>
              </a:defRPr>
            </a:lvl4pPr>
            <a:lvl5pPr lvl="4" algn="ctr" rtl="0">
              <a:lnSpc>
                <a:spcPct val="100000"/>
              </a:lnSpc>
              <a:spcBef>
                <a:spcPts val="0"/>
              </a:spcBef>
              <a:spcAft>
                <a:spcPts val="0"/>
              </a:spcAft>
              <a:buClr>
                <a:srgbClr val="010101"/>
              </a:buClr>
              <a:buSzPts val="12000"/>
              <a:buNone/>
              <a:defRPr sz="16000">
                <a:solidFill>
                  <a:srgbClr val="010101"/>
                </a:solidFill>
              </a:defRPr>
            </a:lvl5pPr>
            <a:lvl6pPr lvl="5" algn="ctr" rtl="0">
              <a:lnSpc>
                <a:spcPct val="100000"/>
              </a:lnSpc>
              <a:spcBef>
                <a:spcPts val="0"/>
              </a:spcBef>
              <a:spcAft>
                <a:spcPts val="0"/>
              </a:spcAft>
              <a:buClr>
                <a:srgbClr val="010101"/>
              </a:buClr>
              <a:buSzPts val="12000"/>
              <a:buNone/>
              <a:defRPr sz="16000">
                <a:solidFill>
                  <a:srgbClr val="010101"/>
                </a:solidFill>
              </a:defRPr>
            </a:lvl6pPr>
            <a:lvl7pPr lvl="6" algn="ctr" rtl="0">
              <a:lnSpc>
                <a:spcPct val="100000"/>
              </a:lnSpc>
              <a:spcBef>
                <a:spcPts val="0"/>
              </a:spcBef>
              <a:spcAft>
                <a:spcPts val="0"/>
              </a:spcAft>
              <a:buClr>
                <a:srgbClr val="010101"/>
              </a:buClr>
              <a:buSzPts val="12000"/>
              <a:buNone/>
              <a:defRPr sz="16000">
                <a:solidFill>
                  <a:srgbClr val="010101"/>
                </a:solidFill>
              </a:defRPr>
            </a:lvl7pPr>
            <a:lvl8pPr lvl="7" algn="ctr" rtl="0">
              <a:lnSpc>
                <a:spcPct val="100000"/>
              </a:lnSpc>
              <a:spcBef>
                <a:spcPts val="0"/>
              </a:spcBef>
              <a:spcAft>
                <a:spcPts val="0"/>
              </a:spcAft>
              <a:buClr>
                <a:srgbClr val="010101"/>
              </a:buClr>
              <a:buSzPts val="12000"/>
              <a:buNone/>
              <a:defRPr sz="16000">
                <a:solidFill>
                  <a:srgbClr val="010101"/>
                </a:solidFill>
              </a:defRPr>
            </a:lvl8pPr>
            <a:lvl9pPr lvl="8" algn="ctr" rtl="0">
              <a:lnSpc>
                <a:spcPct val="100000"/>
              </a:lnSpc>
              <a:spcBef>
                <a:spcPts val="0"/>
              </a:spcBef>
              <a:spcAft>
                <a:spcPts val="0"/>
              </a:spcAft>
              <a:buClr>
                <a:srgbClr val="010101"/>
              </a:buClr>
              <a:buSzPts val="12000"/>
              <a:buNone/>
              <a:defRPr sz="16000">
                <a:solidFill>
                  <a:srgbClr val="010101"/>
                </a:solidFill>
              </a:defRPr>
            </a:lvl9pPr>
          </a:lstStyle>
          <a:p>
            <a:r>
              <a:t>xx%</a:t>
            </a:r>
          </a:p>
        </p:txBody>
      </p:sp>
      <p:sp>
        <p:nvSpPr>
          <p:cNvPr id="99" name="Google Shape;99;p19"/>
          <p:cNvSpPr txBox="1">
            <a:spLocks noGrp="1"/>
          </p:cNvSpPr>
          <p:nvPr>
            <p:ph type="subTitle" idx="1"/>
          </p:nvPr>
        </p:nvSpPr>
        <p:spPr>
          <a:xfrm>
            <a:off x="4532400" y="1866900"/>
            <a:ext cx="8218800" cy="7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solidFill>
                  <a:srgbClr val="A5B7C6"/>
                </a:solidFill>
              </a:defRPr>
            </a:lvl1pPr>
            <a:lvl2pPr lvl="1" algn="ctr" rtl="0">
              <a:spcBef>
                <a:spcPts val="0"/>
              </a:spcBef>
              <a:spcAft>
                <a:spcPts val="0"/>
              </a:spcAft>
              <a:buNone/>
              <a:defRPr sz="1600">
                <a:solidFill>
                  <a:srgbClr val="A5B7C6"/>
                </a:solidFill>
              </a:defRPr>
            </a:lvl2pPr>
            <a:lvl3pPr lvl="2" algn="ctr" rtl="0">
              <a:spcBef>
                <a:spcPts val="0"/>
              </a:spcBef>
              <a:spcAft>
                <a:spcPts val="0"/>
              </a:spcAft>
              <a:buNone/>
              <a:defRPr sz="1600">
                <a:solidFill>
                  <a:srgbClr val="A5B7C6"/>
                </a:solidFill>
              </a:defRPr>
            </a:lvl3pPr>
            <a:lvl4pPr lvl="3" algn="ctr" rtl="0">
              <a:spcBef>
                <a:spcPts val="0"/>
              </a:spcBef>
              <a:spcAft>
                <a:spcPts val="0"/>
              </a:spcAft>
              <a:buNone/>
              <a:defRPr sz="1600">
                <a:solidFill>
                  <a:srgbClr val="A5B7C6"/>
                </a:solidFill>
              </a:defRPr>
            </a:lvl4pPr>
            <a:lvl5pPr lvl="4" algn="ctr" rtl="0">
              <a:spcBef>
                <a:spcPts val="0"/>
              </a:spcBef>
              <a:spcAft>
                <a:spcPts val="0"/>
              </a:spcAft>
              <a:buNone/>
              <a:defRPr sz="1600">
                <a:solidFill>
                  <a:srgbClr val="A5B7C6"/>
                </a:solidFill>
              </a:defRPr>
            </a:lvl5pPr>
            <a:lvl6pPr lvl="5" algn="ctr" rtl="0">
              <a:spcBef>
                <a:spcPts val="0"/>
              </a:spcBef>
              <a:spcAft>
                <a:spcPts val="0"/>
              </a:spcAft>
              <a:buNone/>
              <a:defRPr sz="1600">
                <a:solidFill>
                  <a:srgbClr val="A5B7C6"/>
                </a:solidFill>
              </a:defRPr>
            </a:lvl6pPr>
            <a:lvl7pPr lvl="6" algn="ctr" rtl="0">
              <a:spcBef>
                <a:spcPts val="0"/>
              </a:spcBef>
              <a:spcAft>
                <a:spcPts val="0"/>
              </a:spcAft>
              <a:buNone/>
              <a:defRPr sz="1600">
                <a:solidFill>
                  <a:srgbClr val="A5B7C6"/>
                </a:solidFill>
              </a:defRPr>
            </a:lvl7pPr>
            <a:lvl8pPr lvl="7" algn="ctr" rtl="0">
              <a:spcBef>
                <a:spcPts val="0"/>
              </a:spcBef>
              <a:spcAft>
                <a:spcPts val="0"/>
              </a:spcAft>
              <a:buNone/>
              <a:defRPr sz="1600">
                <a:solidFill>
                  <a:srgbClr val="A5B7C6"/>
                </a:solidFill>
              </a:defRPr>
            </a:lvl8pPr>
            <a:lvl9pPr lvl="8" algn="ctr" rtl="0">
              <a:spcBef>
                <a:spcPts val="0"/>
              </a:spcBef>
              <a:spcAft>
                <a:spcPts val="0"/>
              </a:spcAft>
              <a:buNone/>
              <a:defRPr sz="1600">
                <a:solidFill>
                  <a:srgbClr val="A5B7C6"/>
                </a:solidFill>
              </a:defRPr>
            </a:lvl9pPr>
          </a:lstStyle>
          <a:p>
            <a:endParaRPr/>
          </a:p>
        </p:txBody>
      </p:sp>
      <p:sp>
        <p:nvSpPr>
          <p:cNvPr id="100" name="Google Shape;100;p19"/>
          <p:cNvSpPr txBox="1">
            <a:spLocks noGrp="1"/>
          </p:cNvSpPr>
          <p:nvPr>
            <p:ph type="title" idx="2" hasCustomPrompt="1"/>
          </p:nvPr>
        </p:nvSpPr>
        <p:spPr>
          <a:xfrm>
            <a:off x="5107800" y="2586100"/>
            <a:ext cx="7068000" cy="116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6400">
                <a:solidFill>
                  <a:srgbClr val="010101"/>
                </a:solidFill>
              </a:defRPr>
            </a:lvl1pPr>
            <a:lvl2pPr lvl="1" algn="ctr" rtl="0">
              <a:lnSpc>
                <a:spcPct val="100000"/>
              </a:lnSpc>
              <a:spcBef>
                <a:spcPts val="0"/>
              </a:spcBef>
              <a:spcAft>
                <a:spcPts val="0"/>
              </a:spcAft>
              <a:buClr>
                <a:srgbClr val="010101"/>
              </a:buClr>
              <a:buSzPts val="12000"/>
              <a:buNone/>
              <a:defRPr sz="16000">
                <a:solidFill>
                  <a:srgbClr val="010101"/>
                </a:solidFill>
              </a:defRPr>
            </a:lvl2pPr>
            <a:lvl3pPr lvl="2" algn="ctr" rtl="0">
              <a:lnSpc>
                <a:spcPct val="100000"/>
              </a:lnSpc>
              <a:spcBef>
                <a:spcPts val="0"/>
              </a:spcBef>
              <a:spcAft>
                <a:spcPts val="0"/>
              </a:spcAft>
              <a:buClr>
                <a:srgbClr val="010101"/>
              </a:buClr>
              <a:buSzPts val="12000"/>
              <a:buNone/>
              <a:defRPr sz="16000">
                <a:solidFill>
                  <a:srgbClr val="010101"/>
                </a:solidFill>
              </a:defRPr>
            </a:lvl3pPr>
            <a:lvl4pPr lvl="3" algn="ctr" rtl="0">
              <a:lnSpc>
                <a:spcPct val="100000"/>
              </a:lnSpc>
              <a:spcBef>
                <a:spcPts val="0"/>
              </a:spcBef>
              <a:spcAft>
                <a:spcPts val="0"/>
              </a:spcAft>
              <a:buClr>
                <a:srgbClr val="010101"/>
              </a:buClr>
              <a:buSzPts val="12000"/>
              <a:buNone/>
              <a:defRPr sz="16000">
                <a:solidFill>
                  <a:srgbClr val="010101"/>
                </a:solidFill>
              </a:defRPr>
            </a:lvl4pPr>
            <a:lvl5pPr lvl="4" algn="ctr" rtl="0">
              <a:lnSpc>
                <a:spcPct val="100000"/>
              </a:lnSpc>
              <a:spcBef>
                <a:spcPts val="0"/>
              </a:spcBef>
              <a:spcAft>
                <a:spcPts val="0"/>
              </a:spcAft>
              <a:buClr>
                <a:srgbClr val="010101"/>
              </a:buClr>
              <a:buSzPts val="12000"/>
              <a:buNone/>
              <a:defRPr sz="16000">
                <a:solidFill>
                  <a:srgbClr val="010101"/>
                </a:solidFill>
              </a:defRPr>
            </a:lvl5pPr>
            <a:lvl6pPr lvl="5" algn="ctr" rtl="0">
              <a:lnSpc>
                <a:spcPct val="100000"/>
              </a:lnSpc>
              <a:spcBef>
                <a:spcPts val="0"/>
              </a:spcBef>
              <a:spcAft>
                <a:spcPts val="0"/>
              </a:spcAft>
              <a:buClr>
                <a:srgbClr val="010101"/>
              </a:buClr>
              <a:buSzPts val="12000"/>
              <a:buNone/>
              <a:defRPr sz="16000">
                <a:solidFill>
                  <a:srgbClr val="010101"/>
                </a:solidFill>
              </a:defRPr>
            </a:lvl6pPr>
            <a:lvl7pPr lvl="6" algn="ctr" rtl="0">
              <a:lnSpc>
                <a:spcPct val="100000"/>
              </a:lnSpc>
              <a:spcBef>
                <a:spcPts val="0"/>
              </a:spcBef>
              <a:spcAft>
                <a:spcPts val="0"/>
              </a:spcAft>
              <a:buClr>
                <a:srgbClr val="010101"/>
              </a:buClr>
              <a:buSzPts val="12000"/>
              <a:buNone/>
              <a:defRPr sz="16000">
                <a:solidFill>
                  <a:srgbClr val="010101"/>
                </a:solidFill>
              </a:defRPr>
            </a:lvl7pPr>
            <a:lvl8pPr lvl="7" algn="ctr" rtl="0">
              <a:lnSpc>
                <a:spcPct val="100000"/>
              </a:lnSpc>
              <a:spcBef>
                <a:spcPts val="0"/>
              </a:spcBef>
              <a:spcAft>
                <a:spcPts val="0"/>
              </a:spcAft>
              <a:buClr>
                <a:srgbClr val="010101"/>
              </a:buClr>
              <a:buSzPts val="12000"/>
              <a:buNone/>
              <a:defRPr sz="16000">
                <a:solidFill>
                  <a:srgbClr val="010101"/>
                </a:solidFill>
              </a:defRPr>
            </a:lvl8pPr>
            <a:lvl9pPr lvl="8" algn="ctr" rtl="0">
              <a:lnSpc>
                <a:spcPct val="100000"/>
              </a:lnSpc>
              <a:spcBef>
                <a:spcPts val="0"/>
              </a:spcBef>
              <a:spcAft>
                <a:spcPts val="0"/>
              </a:spcAft>
              <a:buClr>
                <a:srgbClr val="010101"/>
              </a:buClr>
              <a:buSzPts val="12000"/>
              <a:buNone/>
              <a:defRPr sz="16000">
                <a:solidFill>
                  <a:srgbClr val="010101"/>
                </a:solidFill>
              </a:defRPr>
            </a:lvl9pPr>
          </a:lstStyle>
          <a:p>
            <a:r>
              <a:t>xx%</a:t>
            </a:r>
          </a:p>
        </p:txBody>
      </p:sp>
      <p:sp>
        <p:nvSpPr>
          <p:cNvPr id="101" name="Google Shape;101;p19"/>
          <p:cNvSpPr txBox="1">
            <a:spLocks noGrp="1"/>
          </p:cNvSpPr>
          <p:nvPr>
            <p:ph type="subTitle" idx="3"/>
          </p:nvPr>
        </p:nvSpPr>
        <p:spPr>
          <a:xfrm>
            <a:off x="4532400" y="3552700"/>
            <a:ext cx="8218800" cy="7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solidFill>
                  <a:srgbClr val="A5B7C6"/>
                </a:solidFill>
              </a:defRPr>
            </a:lvl1pPr>
            <a:lvl2pPr lvl="1" algn="ctr" rtl="0">
              <a:spcBef>
                <a:spcPts val="0"/>
              </a:spcBef>
              <a:spcAft>
                <a:spcPts val="0"/>
              </a:spcAft>
              <a:buNone/>
              <a:defRPr sz="1600">
                <a:solidFill>
                  <a:srgbClr val="A5B7C6"/>
                </a:solidFill>
              </a:defRPr>
            </a:lvl2pPr>
            <a:lvl3pPr lvl="2" algn="ctr" rtl="0">
              <a:spcBef>
                <a:spcPts val="0"/>
              </a:spcBef>
              <a:spcAft>
                <a:spcPts val="0"/>
              </a:spcAft>
              <a:buNone/>
              <a:defRPr sz="1600">
                <a:solidFill>
                  <a:srgbClr val="A5B7C6"/>
                </a:solidFill>
              </a:defRPr>
            </a:lvl3pPr>
            <a:lvl4pPr lvl="3" algn="ctr" rtl="0">
              <a:spcBef>
                <a:spcPts val="0"/>
              </a:spcBef>
              <a:spcAft>
                <a:spcPts val="0"/>
              </a:spcAft>
              <a:buNone/>
              <a:defRPr sz="1600">
                <a:solidFill>
                  <a:srgbClr val="A5B7C6"/>
                </a:solidFill>
              </a:defRPr>
            </a:lvl4pPr>
            <a:lvl5pPr lvl="4" algn="ctr" rtl="0">
              <a:spcBef>
                <a:spcPts val="0"/>
              </a:spcBef>
              <a:spcAft>
                <a:spcPts val="0"/>
              </a:spcAft>
              <a:buNone/>
              <a:defRPr sz="1600">
                <a:solidFill>
                  <a:srgbClr val="A5B7C6"/>
                </a:solidFill>
              </a:defRPr>
            </a:lvl5pPr>
            <a:lvl6pPr lvl="5" algn="ctr" rtl="0">
              <a:spcBef>
                <a:spcPts val="0"/>
              </a:spcBef>
              <a:spcAft>
                <a:spcPts val="0"/>
              </a:spcAft>
              <a:buNone/>
              <a:defRPr sz="1600">
                <a:solidFill>
                  <a:srgbClr val="A5B7C6"/>
                </a:solidFill>
              </a:defRPr>
            </a:lvl6pPr>
            <a:lvl7pPr lvl="6" algn="ctr" rtl="0">
              <a:spcBef>
                <a:spcPts val="0"/>
              </a:spcBef>
              <a:spcAft>
                <a:spcPts val="0"/>
              </a:spcAft>
              <a:buNone/>
              <a:defRPr sz="1600">
                <a:solidFill>
                  <a:srgbClr val="A5B7C6"/>
                </a:solidFill>
              </a:defRPr>
            </a:lvl7pPr>
            <a:lvl8pPr lvl="7" algn="ctr" rtl="0">
              <a:spcBef>
                <a:spcPts val="0"/>
              </a:spcBef>
              <a:spcAft>
                <a:spcPts val="0"/>
              </a:spcAft>
              <a:buNone/>
              <a:defRPr sz="1600">
                <a:solidFill>
                  <a:srgbClr val="A5B7C6"/>
                </a:solidFill>
              </a:defRPr>
            </a:lvl8pPr>
            <a:lvl9pPr lvl="8" algn="ctr" rtl="0">
              <a:spcBef>
                <a:spcPts val="0"/>
              </a:spcBef>
              <a:spcAft>
                <a:spcPts val="0"/>
              </a:spcAft>
              <a:buNone/>
              <a:defRPr sz="1600">
                <a:solidFill>
                  <a:srgbClr val="A5B7C6"/>
                </a:solidFill>
              </a:defRPr>
            </a:lvl9pPr>
          </a:lstStyle>
          <a:p>
            <a:endParaRPr/>
          </a:p>
        </p:txBody>
      </p:sp>
      <p:sp>
        <p:nvSpPr>
          <p:cNvPr id="102" name="Google Shape;102;p19"/>
          <p:cNvSpPr txBox="1">
            <a:spLocks noGrp="1"/>
          </p:cNvSpPr>
          <p:nvPr>
            <p:ph type="title" idx="4" hasCustomPrompt="1"/>
          </p:nvPr>
        </p:nvSpPr>
        <p:spPr>
          <a:xfrm>
            <a:off x="5107800" y="4271900"/>
            <a:ext cx="7068000" cy="116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6400">
                <a:solidFill>
                  <a:srgbClr val="010101"/>
                </a:solidFill>
              </a:defRPr>
            </a:lvl1pPr>
            <a:lvl2pPr lvl="1" algn="ctr" rtl="0">
              <a:lnSpc>
                <a:spcPct val="100000"/>
              </a:lnSpc>
              <a:spcBef>
                <a:spcPts val="0"/>
              </a:spcBef>
              <a:spcAft>
                <a:spcPts val="0"/>
              </a:spcAft>
              <a:buClr>
                <a:srgbClr val="010101"/>
              </a:buClr>
              <a:buSzPts val="12000"/>
              <a:buNone/>
              <a:defRPr sz="16000">
                <a:solidFill>
                  <a:srgbClr val="010101"/>
                </a:solidFill>
              </a:defRPr>
            </a:lvl2pPr>
            <a:lvl3pPr lvl="2" algn="ctr" rtl="0">
              <a:lnSpc>
                <a:spcPct val="100000"/>
              </a:lnSpc>
              <a:spcBef>
                <a:spcPts val="0"/>
              </a:spcBef>
              <a:spcAft>
                <a:spcPts val="0"/>
              </a:spcAft>
              <a:buClr>
                <a:srgbClr val="010101"/>
              </a:buClr>
              <a:buSzPts val="12000"/>
              <a:buNone/>
              <a:defRPr sz="16000">
                <a:solidFill>
                  <a:srgbClr val="010101"/>
                </a:solidFill>
              </a:defRPr>
            </a:lvl3pPr>
            <a:lvl4pPr lvl="3" algn="ctr" rtl="0">
              <a:lnSpc>
                <a:spcPct val="100000"/>
              </a:lnSpc>
              <a:spcBef>
                <a:spcPts val="0"/>
              </a:spcBef>
              <a:spcAft>
                <a:spcPts val="0"/>
              </a:spcAft>
              <a:buClr>
                <a:srgbClr val="010101"/>
              </a:buClr>
              <a:buSzPts val="12000"/>
              <a:buNone/>
              <a:defRPr sz="16000">
                <a:solidFill>
                  <a:srgbClr val="010101"/>
                </a:solidFill>
              </a:defRPr>
            </a:lvl4pPr>
            <a:lvl5pPr lvl="4" algn="ctr" rtl="0">
              <a:lnSpc>
                <a:spcPct val="100000"/>
              </a:lnSpc>
              <a:spcBef>
                <a:spcPts val="0"/>
              </a:spcBef>
              <a:spcAft>
                <a:spcPts val="0"/>
              </a:spcAft>
              <a:buClr>
                <a:srgbClr val="010101"/>
              </a:buClr>
              <a:buSzPts val="12000"/>
              <a:buNone/>
              <a:defRPr sz="16000">
                <a:solidFill>
                  <a:srgbClr val="010101"/>
                </a:solidFill>
              </a:defRPr>
            </a:lvl5pPr>
            <a:lvl6pPr lvl="5" algn="ctr" rtl="0">
              <a:lnSpc>
                <a:spcPct val="100000"/>
              </a:lnSpc>
              <a:spcBef>
                <a:spcPts val="0"/>
              </a:spcBef>
              <a:spcAft>
                <a:spcPts val="0"/>
              </a:spcAft>
              <a:buClr>
                <a:srgbClr val="010101"/>
              </a:buClr>
              <a:buSzPts val="12000"/>
              <a:buNone/>
              <a:defRPr sz="16000">
                <a:solidFill>
                  <a:srgbClr val="010101"/>
                </a:solidFill>
              </a:defRPr>
            </a:lvl6pPr>
            <a:lvl7pPr lvl="6" algn="ctr" rtl="0">
              <a:lnSpc>
                <a:spcPct val="100000"/>
              </a:lnSpc>
              <a:spcBef>
                <a:spcPts val="0"/>
              </a:spcBef>
              <a:spcAft>
                <a:spcPts val="0"/>
              </a:spcAft>
              <a:buClr>
                <a:srgbClr val="010101"/>
              </a:buClr>
              <a:buSzPts val="12000"/>
              <a:buNone/>
              <a:defRPr sz="16000">
                <a:solidFill>
                  <a:srgbClr val="010101"/>
                </a:solidFill>
              </a:defRPr>
            </a:lvl7pPr>
            <a:lvl8pPr lvl="7" algn="ctr" rtl="0">
              <a:lnSpc>
                <a:spcPct val="100000"/>
              </a:lnSpc>
              <a:spcBef>
                <a:spcPts val="0"/>
              </a:spcBef>
              <a:spcAft>
                <a:spcPts val="0"/>
              </a:spcAft>
              <a:buClr>
                <a:srgbClr val="010101"/>
              </a:buClr>
              <a:buSzPts val="12000"/>
              <a:buNone/>
              <a:defRPr sz="16000">
                <a:solidFill>
                  <a:srgbClr val="010101"/>
                </a:solidFill>
              </a:defRPr>
            </a:lvl8pPr>
            <a:lvl9pPr lvl="8" algn="ctr" rtl="0">
              <a:lnSpc>
                <a:spcPct val="100000"/>
              </a:lnSpc>
              <a:spcBef>
                <a:spcPts val="0"/>
              </a:spcBef>
              <a:spcAft>
                <a:spcPts val="0"/>
              </a:spcAft>
              <a:buClr>
                <a:srgbClr val="010101"/>
              </a:buClr>
              <a:buSzPts val="12000"/>
              <a:buNone/>
              <a:defRPr sz="16000">
                <a:solidFill>
                  <a:srgbClr val="010101"/>
                </a:solidFill>
              </a:defRPr>
            </a:lvl9pPr>
          </a:lstStyle>
          <a:p>
            <a:r>
              <a:t>xx%</a:t>
            </a:r>
          </a:p>
        </p:txBody>
      </p:sp>
      <p:sp>
        <p:nvSpPr>
          <p:cNvPr id="103" name="Google Shape;103;p19"/>
          <p:cNvSpPr txBox="1">
            <a:spLocks noGrp="1"/>
          </p:cNvSpPr>
          <p:nvPr>
            <p:ph type="subTitle" idx="5"/>
          </p:nvPr>
        </p:nvSpPr>
        <p:spPr>
          <a:xfrm>
            <a:off x="4532400" y="5238500"/>
            <a:ext cx="8218800" cy="7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solidFill>
                  <a:srgbClr val="A5B7C6"/>
                </a:solidFill>
              </a:defRPr>
            </a:lvl1pPr>
            <a:lvl2pPr lvl="1" algn="ctr" rtl="0">
              <a:spcBef>
                <a:spcPts val="0"/>
              </a:spcBef>
              <a:spcAft>
                <a:spcPts val="0"/>
              </a:spcAft>
              <a:buNone/>
              <a:defRPr sz="1600">
                <a:solidFill>
                  <a:srgbClr val="A5B7C6"/>
                </a:solidFill>
              </a:defRPr>
            </a:lvl2pPr>
            <a:lvl3pPr lvl="2" algn="ctr" rtl="0">
              <a:spcBef>
                <a:spcPts val="0"/>
              </a:spcBef>
              <a:spcAft>
                <a:spcPts val="0"/>
              </a:spcAft>
              <a:buNone/>
              <a:defRPr sz="1600">
                <a:solidFill>
                  <a:srgbClr val="A5B7C6"/>
                </a:solidFill>
              </a:defRPr>
            </a:lvl3pPr>
            <a:lvl4pPr lvl="3" algn="ctr" rtl="0">
              <a:spcBef>
                <a:spcPts val="0"/>
              </a:spcBef>
              <a:spcAft>
                <a:spcPts val="0"/>
              </a:spcAft>
              <a:buNone/>
              <a:defRPr sz="1600">
                <a:solidFill>
                  <a:srgbClr val="A5B7C6"/>
                </a:solidFill>
              </a:defRPr>
            </a:lvl4pPr>
            <a:lvl5pPr lvl="4" algn="ctr" rtl="0">
              <a:spcBef>
                <a:spcPts val="0"/>
              </a:spcBef>
              <a:spcAft>
                <a:spcPts val="0"/>
              </a:spcAft>
              <a:buNone/>
              <a:defRPr sz="1600">
                <a:solidFill>
                  <a:srgbClr val="A5B7C6"/>
                </a:solidFill>
              </a:defRPr>
            </a:lvl5pPr>
            <a:lvl6pPr lvl="5" algn="ctr" rtl="0">
              <a:spcBef>
                <a:spcPts val="0"/>
              </a:spcBef>
              <a:spcAft>
                <a:spcPts val="0"/>
              </a:spcAft>
              <a:buNone/>
              <a:defRPr sz="1600">
                <a:solidFill>
                  <a:srgbClr val="A5B7C6"/>
                </a:solidFill>
              </a:defRPr>
            </a:lvl6pPr>
            <a:lvl7pPr lvl="6" algn="ctr" rtl="0">
              <a:spcBef>
                <a:spcPts val="0"/>
              </a:spcBef>
              <a:spcAft>
                <a:spcPts val="0"/>
              </a:spcAft>
              <a:buNone/>
              <a:defRPr sz="1600">
                <a:solidFill>
                  <a:srgbClr val="A5B7C6"/>
                </a:solidFill>
              </a:defRPr>
            </a:lvl7pPr>
            <a:lvl8pPr lvl="7" algn="ctr" rtl="0">
              <a:spcBef>
                <a:spcPts val="0"/>
              </a:spcBef>
              <a:spcAft>
                <a:spcPts val="0"/>
              </a:spcAft>
              <a:buNone/>
              <a:defRPr sz="1600">
                <a:solidFill>
                  <a:srgbClr val="A5B7C6"/>
                </a:solidFill>
              </a:defRPr>
            </a:lvl8pPr>
            <a:lvl9pPr lvl="8" algn="ctr" rtl="0">
              <a:spcBef>
                <a:spcPts val="0"/>
              </a:spcBef>
              <a:spcAft>
                <a:spcPts val="0"/>
              </a:spcAft>
              <a:buNone/>
              <a:defRPr sz="1600">
                <a:solidFill>
                  <a:srgbClr val="A5B7C6"/>
                </a:solidFill>
              </a:defRPr>
            </a:lvl9pPr>
          </a:lstStyle>
          <a:p>
            <a:endParaRPr/>
          </a:p>
        </p:txBody>
      </p:sp>
    </p:spTree>
    <p:extLst>
      <p:ext uri="{BB962C8B-B14F-4D97-AF65-F5344CB8AC3E}">
        <p14:creationId xmlns:p14="http://schemas.microsoft.com/office/powerpoint/2010/main" val="17623726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mage slide with text">
  <p:cSld name="Image slide with text">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03400" y="396233"/>
            <a:ext cx="115852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200">
                <a:solidFill>
                  <a:srgbClr val="193441"/>
                </a:solidFill>
              </a:defRPr>
            </a:lvl1pPr>
            <a:lvl2pPr lvl="1" algn="ctr">
              <a:lnSpc>
                <a:spcPct val="100000"/>
              </a:lnSpc>
              <a:spcBef>
                <a:spcPts val="0"/>
              </a:spcBef>
              <a:spcAft>
                <a:spcPts val="0"/>
              </a:spcAft>
              <a:buSzPts val="2800"/>
              <a:buNone/>
              <a:defRPr>
                <a:solidFill>
                  <a:srgbClr val="193441"/>
                </a:solidFill>
              </a:defRPr>
            </a:lvl2pPr>
            <a:lvl3pPr lvl="2" algn="ctr">
              <a:lnSpc>
                <a:spcPct val="100000"/>
              </a:lnSpc>
              <a:spcBef>
                <a:spcPts val="0"/>
              </a:spcBef>
              <a:spcAft>
                <a:spcPts val="0"/>
              </a:spcAft>
              <a:buSzPts val="2800"/>
              <a:buNone/>
              <a:defRPr>
                <a:solidFill>
                  <a:srgbClr val="193441"/>
                </a:solidFill>
              </a:defRPr>
            </a:lvl3pPr>
            <a:lvl4pPr lvl="3" algn="ctr">
              <a:lnSpc>
                <a:spcPct val="100000"/>
              </a:lnSpc>
              <a:spcBef>
                <a:spcPts val="0"/>
              </a:spcBef>
              <a:spcAft>
                <a:spcPts val="0"/>
              </a:spcAft>
              <a:buSzPts val="2800"/>
              <a:buNone/>
              <a:defRPr>
                <a:solidFill>
                  <a:srgbClr val="193441"/>
                </a:solidFill>
              </a:defRPr>
            </a:lvl4pPr>
            <a:lvl5pPr lvl="4" algn="ctr">
              <a:lnSpc>
                <a:spcPct val="100000"/>
              </a:lnSpc>
              <a:spcBef>
                <a:spcPts val="0"/>
              </a:spcBef>
              <a:spcAft>
                <a:spcPts val="0"/>
              </a:spcAft>
              <a:buSzPts val="2800"/>
              <a:buNone/>
              <a:defRPr>
                <a:solidFill>
                  <a:srgbClr val="193441"/>
                </a:solidFill>
              </a:defRPr>
            </a:lvl5pPr>
            <a:lvl6pPr lvl="5" algn="ctr">
              <a:lnSpc>
                <a:spcPct val="100000"/>
              </a:lnSpc>
              <a:spcBef>
                <a:spcPts val="0"/>
              </a:spcBef>
              <a:spcAft>
                <a:spcPts val="0"/>
              </a:spcAft>
              <a:buSzPts val="2800"/>
              <a:buNone/>
              <a:defRPr>
                <a:solidFill>
                  <a:srgbClr val="193441"/>
                </a:solidFill>
              </a:defRPr>
            </a:lvl6pPr>
            <a:lvl7pPr lvl="6" algn="ctr">
              <a:lnSpc>
                <a:spcPct val="100000"/>
              </a:lnSpc>
              <a:spcBef>
                <a:spcPts val="0"/>
              </a:spcBef>
              <a:spcAft>
                <a:spcPts val="0"/>
              </a:spcAft>
              <a:buSzPts val="2800"/>
              <a:buNone/>
              <a:defRPr>
                <a:solidFill>
                  <a:srgbClr val="193441"/>
                </a:solidFill>
              </a:defRPr>
            </a:lvl7pPr>
            <a:lvl8pPr lvl="7" algn="ctr">
              <a:lnSpc>
                <a:spcPct val="100000"/>
              </a:lnSpc>
              <a:spcBef>
                <a:spcPts val="0"/>
              </a:spcBef>
              <a:spcAft>
                <a:spcPts val="0"/>
              </a:spcAft>
              <a:buSzPts val="2800"/>
              <a:buNone/>
              <a:defRPr>
                <a:solidFill>
                  <a:srgbClr val="193441"/>
                </a:solidFill>
              </a:defRPr>
            </a:lvl8pPr>
            <a:lvl9pPr lvl="8" algn="ctr">
              <a:lnSpc>
                <a:spcPct val="100000"/>
              </a:lnSpc>
              <a:spcBef>
                <a:spcPts val="0"/>
              </a:spcBef>
              <a:spcAft>
                <a:spcPts val="0"/>
              </a:spcAft>
              <a:buSzPts val="2800"/>
              <a:buNone/>
              <a:defRPr>
                <a:solidFill>
                  <a:srgbClr val="193441"/>
                </a:solidFill>
              </a:defRPr>
            </a:lvl9pPr>
          </a:lstStyle>
          <a:p>
            <a:endParaRPr/>
          </a:p>
        </p:txBody>
      </p:sp>
      <p:sp>
        <p:nvSpPr>
          <p:cNvPr id="106" name="Google Shape;106;p20"/>
          <p:cNvSpPr txBox="1">
            <a:spLocks noGrp="1"/>
          </p:cNvSpPr>
          <p:nvPr>
            <p:ph type="subTitle" idx="1"/>
          </p:nvPr>
        </p:nvSpPr>
        <p:spPr>
          <a:xfrm>
            <a:off x="7120364" y="1567967"/>
            <a:ext cx="4126800" cy="1962400"/>
          </a:xfrm>
          <a:prstGeom prst="rect">
            <a:avLst/>
          </a:prstGeom>
        </p:spPr>
        <p:txBody>
          <a:bodyPr spcFirstLastPara="1" wrap="square" lIns="91425" tIns="91425" rIns="91425" bIns="91425" anchor="t" anchorCtr="0">
            <a:noAutofit/>
          </a:bodyPr>
          <a:lstStyle>
            <a:lvl1pPr lvl="0">
              <a:spcBef>
                <a:spcPts val="0"/>
              </a:spcBef>
              <a:spcAft>
                <a:spcPts val="0"/>
              </a:spcAft>
              <a:buNone/>
              <a:defRPr sz="1867"/>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7" name="Google Shape;107;p20"/>
          <p:cNvSpPr txBox="1">
            <a:spLocks noGrp="1"/>
          </p:cNvSpPr>
          <p:nvPr>
            <p:ph type="subTitle" idx="2"/>
          </p:nvPr>
        </p:nvSpPr>
        <p:spPr>
          <a:xfrm>
            <a:off x="7120364" y="4255668"/>
            <a:ext cx="4126800" cy="1962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5302115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ur columns slide">
  <p:cSld name="Four columns slide">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652633" y="2095533"/>
            <a:ext cx="2776400" cy="112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0" name="Google Shape;110;p21"/>
          <p:cNvSpPr txBox="1">
            <a:spLocks noGrp="1"/>
          </p:cNvSpPr>
          <p:nvPr>
            <p:ph type="subTitle" idx="2"/>
          </p:nvPr>
        </p:nvSpPr>
        <p:spPr>
          <a:xfrm>
            <a:off x="652633" y="4846533"/>
            <a:ext cx="2776400" cy="112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1" name="Google Shape;111;p21"/>
          <p:cNvSpPr txBox="1">
            <a:spLocks noGrp="1"/>
          </p:cNvSpPr>
          <p:nvPr>
            <p:ph type="subTitle" idx="3"/>
          </p:nvPr>
        </p:nvSpPr>
        <p:spPr>
          <a:xfrm>
            <a:off x="3838967" y="2095533"/>
            <a:ext cx="2776400" cy="112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 name="Google Shape;112;p21"/>
          <p:cNvSpPr txBox="1">
            <a:spLocks noGrp="1"/>
          </p:cNvSpPr>
          <p:nvPr>
            <p:ph type="subTitle" idx="4"/>
          </p:nvPr>
        </p:nvSpPr>
        <p:spPr>
          <a:xfrm>
            <a:off x="3838967" y="4846533"/>
            <a:ext cx="2776400" cy="112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3" name="Google Shape;113;p21"/>
          <p:cNvSpPr txBox="1">
            <a:spLocks noGrp="1"/>
          </p:cNvSpPr>
          <p:nvPr>
            <p:ph type="subTitle" idx="5"/>
          </p:nvPr>
        </p:nvSpPr>
        <p:spPr>
          <a:xfrm>
            <a:off x="242700" y="1697333"/>
            <a:ext cx="35964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67"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4" name="Google Shape;114;p21"/>
          <p:cNvSpPr txBox="1">
            <a:spLocks noGrp="1"/>
          </p:cNvSpPr>
          <p:nvPr>
            <p:ph type="subTitle" idx="6"/>
          </p:nvPr>
        </p:nvSpPr>
        <p:spPr>
          <a:xfrm>
            <a:off x="242700" y="4448033"/>
            <a:ext cx="35964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67"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5" name="Google Shape;115;p21"/>
          <p:cNvSpPr txBox="1">
            <a:spLocks noGrp="1"/>
          </p:cNvSpPr>
          <p:nvPr>
            <p:ph type="subTitle" idx="7"/>
          </p:nvPr>
        </p:nvSpPr>
        <p:spPr>
          <a:xfrm>
            <a:off x="3428967" y="1697333"/>
            <a:ext cx="35964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67"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6" name="Google Shape;116;p21"/>
          <p:cNvSpPr txBox="1">
            <a:spLocks noGrp="1"/>
          </p:cNvSpPr>
          <p:nvPr>
            <p:ph type="subTitle" idx="8"/>
          </p:nvPr>
        </p:nvSpPr>
        <p:spPr>
          <a:xfrm>
            <a:off x="3428967" y="4448033"/>
            <a:ext cx="35964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67"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Tree>
    <p:extLst>
      <p:ext uri="{BB962C8B-B14F-4D97-AF65-F5344CB8AC3E}">
        <p14:creationId xmlns:p14="http://schemas.microsoft.com/office/powerpoint/2010/main" val="891273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with images &amp; two column">
  <p:cSld name="Slide with images &amp; two column">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503000" y="3645867"/>
            <a:ext cx="5090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67">
                <a:solidFill>
                  <a:srgbClr val="193441"/>
                </a:solidFill>
              </a:defRPr>
            </a:lvl1pPr>
            <a:lvl2pPr lvl="1" algn="ctr">
              <a:lnSpc>
                <a:spcPct val="100000"/>
              </a:lnSpc>
              <a:spcBef>
                <a:spcPts val="0"/>
              </a:spcBef>
              <a:spcAft>
                <a:spcPts val="0"/>
              </a:spcAft>
              <a:buSzPts val="2800"/>
              <a:buNone/>
              <a:defRPr sz="2667">
                <a:solidFill>
                  <a:srgbClr val="193441"/>
                </a:solidFill>
              </a:defRPr>
            </a:lvl2pPr>
            <a:lvl3pPr lvl="2" algn="ctr">
              <a:lnSpc>
                <a:spcPct val="100000"/>
              </a:lnSpc>
              <a:spcBef>
                <a:spcPts val="0"/>
              </a:spcBef>
              <a:spcAft>
                <a:spcPts val="0"/>
              </a:spcAft>
              <a:buSzPts val="2800"/>
              <a:buNone/>
              <a:defRPr sz="2667">
                <a:solidFill>
                  <a:srgbClr val="193441"/>
                </a:solidFill>
              </a:defRPr>
            </a:lvl3pPr>
            <a:lvl4pPr lvl="3" algn="ctr">
              <a:lnSpc>
                <a:spcPct val="100000"/>
              </a:lnSpc>
              <a:spcBef>
                <a:spcPts val="0"/>
              </a:spcBef>
              <a:spcAft>
                <a:spcPts val="0"/>
              </a:spcAft>
              <a:buSzPts val="2800"/>
              <a:buNone/>
              <a:defRPr sz="2667">
                <a:solidFill>
                  <a:srgbClr val="193441"/>
                </a:solidFill>
              </a:defRPr>
            </a:lvl4pPr>
            <a:lvl5pPr lvl="4" algn="ctr">
              <a:lnSpc>
                <a:spcPct val="100000"/>
              </a:lnSpc>
              <a:spcBef>
                <a:spcPts val="0"/>
              </a:spcBef>
              <a:spcAft>
                <a:spcPts val="0"/>
              </a:spcAft>
              <a:buSzPts val="2800"/>
              <a:buNone/>
              <a:defRPr sz="2667">
                <a:solidFill>
                  <a:srgbClr val="193441"/>
                </a:solidFill>
              </a:defRPr>
            </a:lvl5pPr>
            <a:lvl6pPr lvl="5" algn="ctr">
              <a:lnSpc>
                <a:spcPct val="100000"/>
              </a:lnSpc>
              <a:spcBef>
                <a:spcPts val="0"/>
              </a:spcBef>
              <a:spcAft>
                <a:spcPts val="0"/>
              </a:spcAft>
              <a:buSzPts val="2800"/>
              <a:buNone/>
              <a:defRPr sz="2667">
                <a:solidFill>
                  <a:srgbClr val="193441"/>
                </a:solidFill>
              </a:defRPr>
            </a:lvl6pPr>
            <a:lvl7pPr lvl="6" algn="ctr">
              <a:lnSpc>
                <a:spcPct val="100000"/>
              </a:lnSpc>
              <a:spcBef>
                <a:spcPts val="0"/>
              </a:spcBef>
              <a:spcAft>
                <a:spcPts val="0"/>
              </a:spcAft>
              <a:buSzPts val="2800"/>
              <a:buNone/>
              <a:defRPr sz="2667">
                <a:solidFill>
                  <a:srgbClr val="193441"/>
                </a:solidFill>
              </a:defRPr>
            </a:lvl7pPr>
            <a:lvl8pPr lvl="7" algn="ctr">
              <a:lnSpc>
                <a:spcPct val="100000"/>
              </a:lnSpc>
              <a:spcBef>
                <a:spcPts val="0"/>
              </a:spcBef>
              <a:spcAft>
                <a:spcPts val="0"/>
              </a:spcAft>
              <a:buSzPts val="2800"/>
              <a:buNone/>
              <a:defRPr sz="2667">
                <a:solidFill>
                  <a:srgbClr val="193441"/>
                </a:solidFill>
              </a:defRPr>
            </a:lvl8pPr>
            <a:lvl9pPr lvl="8" algn="ctr">
              <a:lnSpc>
                <a:spcPct val="100000"/>
              </a:lnSpc>
              <a:spcBef>
                <a:spcPts val="0"/>
              </a:spcBef>
              <a:spcAft>
                <a:spcPts val="0"/>
              </a:spcAft>
              <a:buSzPts val="2800"/>
              <a:buNone/>
              <a:defRPr sz="2667">
                <a:solidFill>
                  <a:srgbClr val="193441"/>
                </a:solidFill>
              </a:defRPr>
            </a:lvl9pPr>
          </a:lstStyle>
          <a:p>
            <a:endParaRPr/>
          </a:p>
        </p:txBody>
      </p:sp>
      <p:sp>
        <p:nvSpPr>
          <p:cNvPr id="119" name="Google Shape;119;p22"/>
          <p:cNvSpPr txBox="1">
            <a:spLocks noGrp="1"/>
          </p:cNvSpPr>
          <p:nvPr>
            <p:ph type="title" idx="2"/>
          </p:nvPr>
        </p:nvSpPr>
        <p:spPr>
          <a:xfrm>
            <a:off x="6599000" y="3645867"/>
            <a:ext cx="5090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67">
                <a:solidFill>
                  <a:srgbClr val="193441"/>
                </a:solidFill>
              </a:defRPr>
            </a:lvl1pPr>
            <a:lvl2pPr lvl="1" algn="ctr">
              <a:lnSpc>
                <a:spcPct val="100000"/>
              </a:lnSpc>
              <a:spcBef>
                <a:spcPts val="0"/>
              </a:spcBef>
              <a:spcAft>
                <a:spcPts val="0"/>
              </a:spcAft>
              <a:buSzPts val="2800"/>
              <a:buNone/>
              <a:defRPr sz="2667">
                <a:solidFill>
                  <a:srgbClr val="193441"/>
                </a:solidFill>
              </a:defRPr>
            </a:lvl2pPr>
            <a:lvl3pPr lvl="2" algn="ctr">
              <a:lnSpc>
                <a:spcPct val="100000"/>
              </a:lnSpc>
              <a:spcBef>
                <a:spcPts val="0"/>
              </a:spcBef>
              <a:spcAft>
                <a:spcPts val="0"/>
              </a:spcAft>
              <a:buSzPts val="2800"/>
              <a:buNone/>
              <a:defRPr sz="2667">
                <a:solidFill>
                  <a:srgbClr val="193441"/>
                </a:solidFill>
              </a:defRPr>
            </a:lvl3pPr>
            <a:lvl4pPr lvl="3" algn="ctr">
              <a:lnSpc>
                <a:spcPct val="100000"/>
              </a:lnSpc>
              <a:spcBef>
                <a:spcPts val="0"/>
              </a:spcBef>
              <a:spcAft>
                <a:spcPts val="0"/>
              </a:spcAft>
              <a:buSzPts val="2800"/>
              <a:buNone/>
              <a:defRPr sz="2667">
                <a:solidFill>
                  <a:srgbClr val="193441"/>
                </a:solidFill>
              </a:defRPr>
            </a:lvl4pPr>
            <a:lvl5pPr lvl="4" algn="ctr">
              <a:lnSpc>
                <a:spcPct val="100000"/>
              </a:lnSpc>
              <a:spcBef>
                <a:spcPts val="0"/>
              </a:spcBef>
              <a:spcAft>
                <a:spcPts val="0"/>
              </a:spcAft>
              <a:buSzPts val="2800"/>
              <a:buNone/>
              <a:defRPr sz="2667">
                <a:solidFill>
                  <a:srgbClr val="193441"/>
                </a:solidFill>
              </a:defRPr>
            </a:lvl5pPr>
            <a:lvl6pPr lvl="5" algn="ctr">
              <a:lnSpc>
                <a:spcPct val="100000"/>
              </a:lnSpc>
              <a:spcBef>
                <a:spcPts val="0"/>
              </a:spcBef>
              <a:spcAft>
                <a:spcPts val="0"/>
              </a:spcAft>
              <a:buSzPts val="2800"/>
              <a:buNone/>
              <a:defRPr sz="2667">
                <a:solidFill>
                  <a:srgbClr val="193441"/>
                </a:solidFill>
              </a:defRPr>
            </a:lvl6pPr>
            <a:lvl7pPr lvl="6" algn="ctr">
              <a:lnSpc>
                <a:spcPct val="100000"/>
              </a:lnSpc>
              <a:spcBef>
                <a:spcPts val="0"/>
              </a:spcBef>
              <a:spcAft>
                <a:spcPts val="0"/>
              </a:spcAft>
              <a:buSzPts val="2800"/>
              <a:buNone/>
              <a:defRPr sz="2667">
                <a:solidFill>
                  <a:srgbClr val="193441"/>
                </a:solidFill>
              </a:defRPr>
            </a:lvl7pPr>
            <a:lvl8pPr lvl="7" algn="ctr">
              <a:lnSpc>
                <a:spcPct val="100000"/>
              </a:lnSpc>
              <a:spcBef>
                <a:spcPts val="0"/>
              </a:spcBef>
              <a:spcAft>
                <a:spcPts val="0"/>
              </a:spcAft>
              <a:buSzPts val="2800"/>
              <a:buNone/>
              <a:defRPr sz="2667">
                <a:solidFill>
                  <a:srgbClr val="193441"/>
                </a:solidFill>
              </a:defRPr>
            </a:lvl8pPr>
            <a:lvl9pPr lvl="8" algn="ctr">
              <a:lnSpc>
                <a:spcPct val="100000"/>
              </a:lnSpc>
              <a:spcBef>
                <a:spcPts val="0"/>
              </a:spcBef>
              <a:spcAft>
                <a:spcPts val="0"/>
              </a:spcAft>
              <a:buSzPts val="2800"/>
              <a:buNone/>
              <a:defRPr sz="2667">
                <a:solidFill>
                  <a:srgbClr val="193441"/>
                </a:solidFill>
              </a:defRPr>
            </a:lvl9pPr>
          </a:lstStyle>
          <a:p>
            <a:endParaRPr/>
          </a:p>
        </p:txBody>
      </p:sp>
      <p:sp>
        <p:nvSpPr>
          <p:cNvPr id="120" name="Google Shape;120;p22"/>
          <p:cNvSpPr txBox="1">
            <a:spLocks noGrp="1"/>
          </p:cNvSpPr>
          <p:nvPr>
            <p:ph type="title" idx="3"/>
          </p:nvPr>
        </p:nvSpPr>
        <p:spPr>
          <a:xfrm>
            <a:off x="899800" y="4617700"/>
            <a:ext cx="4296400" cy="155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ctr" rtl="0">
              <a:lnSpc>
                <a:spcPct val="100000"/>
              </a:lnSpc>
              <a:spcBef>
                <a:spcPts val="0"/>
              </a:spcBef>
              <a:spcAft>
                <a:spcPts val="0"/>
              </a:spcAft>
              <a:buSzPts val="1400"/>
              <a:buNone/>
              <a:defRPr sz="1867">
                <a:solidFill>
                  <a:srgbClr val="3E606F"/>
                </a:solidFill>
              </a:defRPr>
            </a:lvl2pPr>
            <a:lvl3pPr lvl="2" algn="ctr" rtl="0">
              <a:lnSpc>
                <a:spcPct val="100000"/>
              </a:lnSpc>
              <a:spcBef>
                <a:spcPts val="0"/>
              </a:spcBef>
              <a:spcAft>
                <a:spcPts val="0"/>
              </a:spcAft>
              <a:buSzPts val="1400"/>
              <a:buNone/>
              <a:defRPr sz="1867">
                <a:solidFill>
                  <a:srgbClr val="3E606F"/>
                </a:solidFill>
              </a:defRPr>
            </a:lvl3pPr>
            <a:lvl4pPr lvl="3" algn="ctr" rtl="0">
              <a:lnSpc>
                <a:spcPct val="100000"/>
              </a:lnSpc>
              <a:spcBef>
                <a:spcPts val="0"/>
              </a:spcBef>
              <a:spcAft>
                <a:spcPts val="0"/>
              </a:spcAft>
              <a:buSzPts val="1400"/>
              <a:buNone/>
              <a:defRPr sz="1867">
                <a:solidFill>
                  <a:srgbClr val="3E606F"/>
                </a:solidFill>
              </a:defRPr>
            </a:lvl4pPr>
            <a:lvl5pPr lvl="4" algn="ctr" rtl="0">
              <a:lnSpc>
                <a:spcPct val="100000"/>
              </a:lnSpc>
              <a:spcBef>
                <a:spcPts val="0"/>
              </a:spcBef>
              <a:spcAft>
                <a:spcPts val="0"/>
              </a:spcAft>
              <a:buSzPts val="1400"/>
              <a:buNone/>
              <a:defRPr sz="1867">
                <a:solidFill>
                  <a:srgbClr val="3E606F"/>
                </a:solidFill>
              </a:defRPr>
            </a:lvl5pPr>
            <a:lvl6pPr lvl="5" algn="ctr" rtl="0">
              <a:lnSpc>
                <a:spcPct val="100000"/>
              </a:lnSpc>
              <a:spcBef>
                <a:spcPts val="0"/>
              </a:spcBef>
              <a:spcAft>
                <a:spcPts val="0"/>
              </a:spcAft>
              <a:buSzPts val="1400"/>
              <a:buNone/>
              <a:defRPr sz="1867">
                <a:solidFill>
                  <a:srgbClr val="3E606F"/>
                </a:solidFill>
              </a:defRPr>
            </a:lvl6pPr>
            <a:lvl7pPr lvl="6" algn="ctr" rtl="0">
              <a:lnSpc>
                <a:spcPct val="100000"/>
              </a:lnSpc>
              <a:spcBef>
                <a:spcPts val="0"/>
              </a:spcBef>
              <a:spcAft>
                <a:spcPts val="0"/>
              </a:spcAft>
              <a:buSzPts val="1400"/>
              <a:buNone/>
              <a:defRPr sz="1867">
                <a:solidFill>
                  <a:srgbClr val="3E606F"/>
                </a:solidFill>
              </a:defRPr>
            </a:lvl7pPr>
            <a:lvl8pPr lvl="7" algn="ctr" rtl="0">
              <a:lnSpc>
                <a:spcPct val="100000"/>
              </a:lnSpc>
              <a:spcBef>
                <a:spcPts val="0"/>
              </a:spcBef>
              <a:spcAft>
                <a:spcPts val="0"/>
              </a:spcAft>
              <a:buSzPts val="1400"/>
              <a:buNone/>
              <a:defRPr sz="1867">
                <a:solidFill>
                  <a:srgbClr val="3E606F"/>
                </a:solidFill>
              </a:defRPr>
            </a:lvl8pPr>
            <a:lvl9pPr lvl="8" algn="ctr" rtl="0">
              <a:lnSpc>
                <a:spcPct val="100000"/>
              </a:lnSpc>
              <a:spcBef>
                <a:spcPts val="0"/>
              </a:spcBef>
              <a:spcAft>
                <a:spcPts val="0"/>
              </a:spcAft>
              <a:buSzPts val="1400"/>
              <a:buNone/>
              <a:defRPr sz="1867">
                <a:solidFill>
                  <a:srgbClr val="3E606F"/>
                </a:solidFill>
              </a:defRPr>
            </a:lvl9pPr>
          </a:lstStyle>
          <a:p>
            <a:endParaRPr/>
          </a:p>
        </p:txBody>
      </p:sp>
      <p:sp>
        <p:nvSpPr>
          <p:cNvPr id="121" name="Google Shape;121;p22"/>
          <p:cNvSpPr txBox="1">
            <a:spLocks noGrp="1"/>
          </p:cNvSpPr>
          <p:nvPr>
            <p:ph type="title" idx="4"/>
          </p:nvPr>
        </p:nvSpPr>
        <p:spPr>
          <a:xfrm>
            <a:off x="6995800" y="4617700"/>
            <a:ext cx="4296400" cy="155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ctr" rtl="0">
              <a:lnSpc>
                <a:spcPct val="100000"/>
              </a:lnSpc>
              <a:spcBef>
                <a:spcPts val="0"/>
              </a:spcBef>
              <a:spcAft>
                <a:spcPts val="0"/>
              </a:spcAft>
              <a:buSzPts val="1400"/>
              <a:buNone/>
              <a:defRPr sz="1867">
                <a:solidFill>
                  <a:srgbClr val="3E606F"/>
                </a:solidFill>
              </a:defRPr>
            </a:lvl2pPr>
            <a:lvl3pPr lvl="2" algn="ctr" rtl="0">
              <a:lnSpc>
                <a:spcPct val="100000"/>
              </a:lnSpc>
              <a:spcBef>
                <a:spcPts val="0"/>
              </a:spcBef>
              <a:spcAft>
                <a:spcPts val="0"/>
              </a:spcAft>
              <a:buSzPts val="1400"/>
              <a:buNone/>
              <a:defRPr sz="1867">
                <a:solidFill>
                  <a:srgbClr val="3E606F"/>
                </a:solidFill>
              </a:defRPr>
            </a:lvl3pPr>
            <a:lvl4pPr lvl="3" algn="ctr" rtl="0">
              <a:lnSpc>
                <a:spcPct val="100000"/>
              </a:lnSpc>
              <a:spcBef>
                <a:spcPts val="0"/>
              </a:spcBef>
              <a:spcAft>
                <a:spcPts val="0"/>
              </a:spcAft>
              <a:buSzPts val="1400"/>
              <a:buNone/>
              <a:defRPr sz="1867">
                <a:solidFill>
                  <a:srgbClr val="3E606F"/>
                </a:solidFill>
              </a:defRPr>
            </a:lvl4pPr>
            <a:lvl5pPr lvl="4" algn="ctr" rtl="0">
              <a:lnSpc>
                <a:spcPct val="100000"/>
              </a:lnSpc>
              <a:spcBef>
                <a:spcPts val="0"/>
              </a:spcBef>
              <a:spcAft>
                <a:spcPts val="0"/>
              </a:spcAft>
              <a:buSzPts val="1400"/>
              <a:buNone/>
              <a:defRPr sz="1867">
                <a:solidFill>
                  <a:srgbClr val="3E606F"/>
                </a:solidFill>
              </a:defRPr>
            </a:lvl5pPr>
            <a:lvl6pPr lvl="5" algn="ctr" rtl="0">
              <a:lnSpc>
                <a:spcPct val="100000"/>
              </a:lnSpc>
              <a:spcBef>
                <a:spcPts val="0"/>
              </a:spcBef>
              <a:spcAft>
                <a:spcPts val="0"/>
              </a:spcAft>
              <a:buSzPts val="1400"/>
              <a:buNone/>
              <a:defRPr sz="1867">
                <a:solidFill>
                  <a:srgbClr val="3E606F"/>
                </a:solidFill>
              </a:defRPr>
            </a:lvl6pPr>
            <a:lvl7pPr lvl="6" algn="ctr" rtl="0">
              <a:lnSpc>
                <a:spcPct val="100000"/>
              </a:lnSpc>
              <a:spcBef>
                <a:spcPts val="0"/>
              </a:spcBef>
              <a:spcAft>
                <a:spcPts val="0"/>
              </a:spcAft>
              <a:buSzPts val="1400"/>
              <a:buNone/>
              <a:defRPr sz="1867">
                <a:solidFill>
                  <a:srgbClr val="3E606F"/>
                </a:solidFill>
              </a:defRPr>
            </a:lvl7pPr>
            <a:lvl8pPr lvl="7" algn="ctr" rtl="0">
              <a:lnSpc>
                <a:spcPct val="100000"/>
              </a:lnSpc>
              <a:spcBef>
                <a:spcPts val="0"/>
              </a:spcBef>
              <a:spcAft>
                <a:spcPts val="0"/>
              </a:spcAft>
              <a:buSzPts val="1400"/>
              <a:buNone/>
              <a:defRPr sz="1867">
                <a:solidFill>
                  <a:srgbClr val="3E606F"/>
                </a:solidFill>
              </a:defRPr>
            </a:lvl8pPr>
            <a:lvl9pPr lvl="8" algn="ctr" rtl="0">
              <a:lnSpc>
                <a:spcPct val="100000"/>
              </a:lnSpc>
              <a:spcBef>
                <a:spcPts val="0"/>
              </a:spcBef>
              <a:spcAft>
                <a:spcPts val="0"/>
              </a:spcAft>
              <a:buSzPts val="1400"/>
              <a:buNone/>
              <a:defRPr sz="1867">
                <a:solidFill>
                  <a:srgbClr val="3E606F"/>
                </a:solidFill>
              </a:defRPr>
            </a:lvl9pPr>
          </a:lstStyle>
          <a:p>
            <a:endParaRPr/>
          </a:p>
        </p:txBody>
      </p:sp>
      <p:cxnSp>
        <p:nvCxnSpPr>
          <p:cNvPr id="122" name="Google Shape;122;p22"/>
          <p:cNvCxnSpPr/>
          <p:nvPr/>
        </p:nvCxnSpPr>
        <p:spPr>
          <a:xfrm>
            <a:off x="6111833" y="3662867"/>
            <a:ext cx="0" cy="2505600"/>
          </a:xfrm>
          <a:prstGeom prst="straightConnector1">
            <a:avLst/>
          </a:prstGeom>
          <a:noFill/>
          <a:ln w="19050" cap="flat" cmpd="sng">
            <a:solidFill>
              <a:srgbClr val="A5B7C6"/>
            </a:solidFill>
            <a:prstDash val="solid"/>
            <a:round/>
            <a:headEnd type="none" w="sm" len="sm"/>
            <a:tailEnd type="none" w="sm" len="sm"/>
          </a:ln>
        </p:spPr>
      </p:cxnSp>
    </p:spTree>
    <p:extLst>
      <p:ext uri="{BB962C8B-B14F-4D97-AF65-F5344CB8AC3E}">
        <p14:creationId xmlns:p14="http://schemas.microsoft.com/office/powerpoint/2010/main" val="39300442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lide with image and title">
  <p:cSld name="Slide with image and title">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6778400" y="1776333"/>
            <a:ext cx="485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125" name="Google Shape;125;p23"/>
          <p:cNvSpPr txBox="1">
            <a:spLocks noGrp="1"/>
          </p:cNvSpPr>
          <p:nvPr>
            <p:ph type="body" idx="1"/>
          </p:nvPr>
        </p:nvSpPr>
        <p:spPr>
          <a:xfrm>
            <a:off x="6778400" y="3304933"/>
            <a:ext cx="4851200" cy="1208000"/>
          </a:xfrm>
          <a:prstGeom prst="rect">
            <a:avLst/>
          </a:prstGeom>
          <a:noFill/>
          <a:ln>
            <a:noFill/>
          </a:ln>
        </p:spPr>
        <p:txBody>
          <a:bodyPr spcFirstLastPara="1" wrap="square" lIns="91425" tIns="91425" rIns="91425" bIns="91425" anchor="t" anchorCtr="0">
            <a:noAutofit/>
          </a:bodyPr>
          <a:lstStyle>
            <a:lvl1pPr marL="609585" lvl="0"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sp>
        <p:nvSpPr>
          <p:cNvPr id="126" name="Google Shape;126;p23"/>
          <p:cNvSpPr/>
          <p:nvPr/>
        </p:nvSpPr>
        <p:spPr>
          <a:xfrm>
            <a:off x="0" y="0"/>
            <a:ext cx="5943200" cy="6858000"/>
          </a:xfrm>
          <a:prstGeom prst="rect">
            <a:avLst/>
          </a:prstGeom>
          <a:solidFill>
            <a:srgbClr val="435D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27" name="Google Shape;127;p23"/>
          <p:cNvCxnSpPr/>
          <p:nvPr/>
        </p:nvCxnSpPr>
        <p:spPr>
          <a:xfrm>
            <a:off x="6882433" y="1547767"/>
            <a:ext cx="1520000" cy="0"/>
          </a:xfrm>
          <a:prstGeom prst="straightConnector1">
            <a:avLst/>
          </a:prstGeom>
          <a:noFill/>
          <a:ln w="19050" cap="flat" cmpd="sng">
            <a:solidFill>
              <a:srgbClr val="193441"/>
            </a:solidFill>
            <a:prstDash val="solid"/>
            <a:round/>
            <a:headEnd type="none" w="sm" len="sm"/>
            <a:tailEnd type="none" w="sm" len="sm"/>
          </a:ln>
        </p:spPr>
      </p:cxnSp>
    </p:spTree>
    <p:extLst>
      <p:ext uri="{BB962C8B-B14F-4D97-AF65-F5344CB8AC3E}">
        <p14:creationId xmlns:p14="http://schemas.microsoft.com/office/powerpoint/2010/main" val="28450293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lide with image and title 1">
  <p:cSld name="Slide with image and title 1">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6778400" y="1776333"/>
            <a:ext cx="48512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600"/>
              <a:buNone/>
              <a:defRPr sz="3200" b="1">
                <a:solidFill>
                  <a:srgbClr val="193441"/>
                </a:solidFill>
                <a:latin typeface="Roboto"/>
                <a:ea typeface="Roboto"/>
                <a:cs typeface="Roboto"/>
                <a:sym typeface="Roboto"/>
              </a:defRPr>
            </a:lvl1pPr>
            <a:lvl2pPr lvl="1" algn="l" rtl="0">
              <a:lnSpc>
                <a:spcPct val="100000"/>
              </a:lnSpc>
              <a:spcBef>
                <a:spcPts val="0"/>
              </a:spcBef>
              <a:spcAft>
                <a:spcPts val="0"/>
              </a:spcAft>
              <a:buSzPts val="2800"/>
              <a:buNone/>
              <a:defRPr>
                <a:solidFill>
                  <a:srgbClr val="193441"/>
                </a:solidFill>
              </a:defRPr>
            </a:lvl2pPr>
            <a:lvl3pPr lvl="2" algn="l" rtl="0">
              <a:lnSpc>
                <a:spcPct val="100000"/>
              </a:lnSpc>
              <a:spcBef>
                <a:spcPts val="0"/>
              </a:spcBef>
              <a:spcAft>
                <a:spcPts val="0"/>
              </a:spcAft>
              <a:buSzPts val="2800"/>
              <a:buNone/>
              <a:defRPr>
                <a:solidFill>
                  <a:srgbClr val="193441"/>
                </a:solidFill>
              </a:defRPr>
            </a:lvl3pPr>
            <a:lvl4pPr lvl="3" algn="l" rtl="0">
              <a:lnSpc>
                <a:spcPct val="100000"/>
              </a:lnSpc>
              <a:spcBef>
                <a:spcPts val="0"/>
              </a:spcBef>
              <a:spcAft>
                <a:spcPts val="0"/>
              </a:spcAft>
              <a:buSzPts val="2800"/>
              <a:buNone/>
              <a:defRPr>
                <a:solidFill>
                  <a:srgbClr val="193441"/>
                </a:solidFill>
              </a:defRPr>
            </a:lvl4pPr>
            <a:lvl5pPr lvl="4" algn="l" rtl="0">
              <a:lnSpc>
                <a:spcPct val="100000"/>
              </a:lnSpc>
              <a:spcBef>
                <a:spcPts val="0"/>
              </a:spcBef>
              <a:spcAft>
                <a:spcPts val="0"/>
              </a:spcAft>
              <a:buSzPts val="2800"/>
              <a:buNone/>
              <a:defRPr>
                <a:solidFill>
                  <a:srgbClr val="193441"/>
                </a:solidFill>
              </a:defRPr>
            </a:lvl5pPr>
            <a:lvl6pPr lvl="5" algn="l" rtl="0">
              <a:lnSpc>
                <a:spcPct val="100000"/>
              </a:lnSpc>
              <a:spcBef>
                <a:spcPts val="0"/>
              </a:spcBef>
              <a:spcAft>
                <a:spcPts val="0"/>
              </a:spcAft>
              <a:buSzPts val="2800"/>
              <a:buNone/>
              <a:defRPr>
                <a:solidFill>
                  <a:srgbClr val="193441"/>
                </a:solidFill>
              </a:defRPr>
            </a:lvl6pPr>
            <a:lvl7pPr lvl="6" algn="l" rtl="0">
              <a:lnSpc>
                <a:spcPct val="100000"/>
              </a:lnSpc>
              <a:spcBef>
                <a:spcPts val="0"/>
              </a:spcBef>
              <a:spcAft>
                <a:spcPts val="0"/>
              </a:spcAft>
              <a:buSzPts val="2800"/>
              <a:buNone/>
              <a:defRPr>
                <a:solidFill>
                  <a:srgbClr val="193441"/>
                </a:solidFill>
              </a:defRPr>
            </a:lvl7pPr>
            <a:lvl8pPr lvl="7" algn="l" rtl="0">
              <a:lnSpc>
                <a:spcPct val="100000"/>
              </a:lnSpc>
              <a:spcBef>
                <a:spcPts val="0"/>
              </a:spcBef>
              <a:spcAft>
                <a:spcPts val="0"/>
              </a:spcAft>
              <a:buSzPts val="2800"/>
              <a:buNone/>
              <a:defRPr>
                <a:solidFill>
                  <a:srgbClr val="193441"/>
                </a:solidFill>
              </a:defRPr>
            </a:lvl8pPr>
            <a:lvl9pPr lvl="8" algn="l" rtl="0">
              <a:lnSpc>
                <a:spcPct val="100000"/>
              </a:lnSpc>
              <a:spcBef>
                <a:spcPts val="0"/>
              </a:spcBef>
              <a:spcAft>
                <a:spcPts val="0"/>
              </a:spcAft>
              <a:buSzPts val="2800"/>
              <a:buNone/>
              <a:defRPr>
                <a:solidFill>
                  <a:srgbClr val="193441"/>
                </a:solidFill>
              </a:defRPr>
            </a:lvl9pPr>
          </a:lstStyle>
          <a:p>
            <a:endParaRPr/>
          </a:p>
        </p:txBody>
      </p:sp>
      <p:sp>
        <p:nvSpPr>
          <p:cNvPr id="130" name="Google Shape;130;p24"/>
          <p:cNvSpPr txBox="1">
            <a:spLocks noGrp="1"/>
          </p:cNvSpPr>
          <p:nvPr>
            <p:ph type="body" idx="1"/>
          </p:nvPr>
        </p:nvSpPr>
        <p:spPr>
          <a:xfrm>
            <a:off x="6778400" y="3304933"/>
            <a:ext cx="4851200" cy="1208000"/>
          </a:xfrm>
          <a:prstGeom prst="rect">
            <a:avLst/>
          </a:prstGeom>
          <a:noFill/>
          <a:ln>
            <a:noFill/>
          </a:ln>
        </p:spPr>
        <p:txBody>
          <a:bodyPr spcFirstLastPara="1" wrap="square" lIns="91425" tIns="91425" rIns="91425" bIns="91425" anchor="t" anchorCtr="0">
            <a:noAutofit/>
          </a:bodyPr>
          <a:lstStyle>
            <a:lvl1pPr marL="609585" lvl="0" indent="-440256" algn="l" rtl="0">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1pPr>
            <a:lvl2pPr marL="1219170" lvl="1" indent="-440256" algn="l" rtl="0">
              <a:lnSpc>
                <a:spcPct val="114000"/>
              </a:lnSpc>
              <a:spcBef>
                <a:spcPts val="0"/>
              </a:spcBef>
              <a:spcAft>
                <a:spcPts val="0"/>
              </a:spcAft>
              <a:buClr>
                <a:srgbClr val="3E606F"/>
              </a:buClr>
              <a:buSzPts val="1600"/>
              <a:buFont typeface="Roboto"/>
              <a:buChar char="○"/>
              <a:defRPr sz="2133">
                <a:solidFill>
                  <a:schemeClr val="dk2"/>
                </a:solidFill>
                <a:latin typeface="Roboto"/>
                <a:ea typeface="Roboto"/>
                <a:cs typeface="Roboto"/>
                <a:sym typeface="Roboto"/>
              </a:defRPr>
            </a:lvl2pPr>
            <a:lvl3pPr marL="1828754" lvl="2" indent="-431789" algn="l" rtl="0">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3pPr>
            <a:lvl4pPr marL="2438339" lvl="3" indent="-431789" algn="l" rtl="0">
              <a:lnSpc>
                <a:spcPct val="114000"/>
              </a:lnSpc>
              <a:spcBef>
                <a:spcPts val="0"/>
              </a:spcBef>
              <a:spcAft>
                <a:spcPts val="0"/>
              </a:spcAft>
              <a:buClr>
                <a:srgbClr val="3E606F"/>
              </a:buClr>
              <a:buSzPts val="1500"/>
              <a:buFont typeface="Roboto"/>
              <a:buChar char="●"/>
              <a:defRPr sz="2000">
                <a:solidFill>
                  <a:schemeClr val="dk2"/>
                </a:solidFill>
                <a:latin typeface="Roboto"/>
                <a:ea typeface="Roboto"/>
                <a:cs typeface="Roboto"/>
                <a:sym typeface="Roboto"/>
              </a:defRPr>
            </a:lvl4pPr>
            <a:lvl5pPr marL="3047924" lvl="4" indent="-423323" algn="l" rtl="0">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3657509" lvl="5" indent="-423323" algn="l" rtl="0">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4267093" lvl="6" indent="-414856" algn="l" rtl="0">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7pPr>
            <a:lvl8pPr marL="4876678" lvl="7" indent="-414856" algn="l" rtl="0">
              <a:lnSpc>
                <a:spcPct val="114000"/>
              </a:lnSpc>
              <a:spcBef>
                <a:spcPts val="0"/>
              </a:spcBef>
              <a:spcAft>
                <a:spcPts val="0"/>
              </a:spcAft>
              <a:buClr>
                <a:srgbClr val="3E606F"/>
              </a:buClr>
              <a:buSzPts val="1300"/>
              <a:buFont typeface="Roboto"/>
              <a:buChar char="○"/>
              <a:defRPr sz="1733">
                <a:solidFill>
                  <a:schemeClr val="dk2"/>
                </a:solidFill>
                <a:latin typeface="Roboto"/>
                <a:ea typeface="Roboto"/>
                <a:cs typeface="Roboto"/>
                <a:sym typeface="Roboto"/>
              </a:defRPr>
            </a:lvl8pPr>
            <a:lvl9pPr marL="5486263" lvl="8" indent="-406390" algn="l" rtl="0">
              <a:lnSpc>
                <a:spcPct val="114000"/>
              </a:lnSpc>
              <a:spcBef>
                <a:spcPts val="0"/>
              </a:spcBef>
              <a:spcAft>
                <a:spcPts val="0"/>
              </a:spcAft>
              <a:buClr>
                <a:srgbClr val="3E606F"/>
              </a:buClr>
              <a:buSzPts val="1200"/>
              <a:buFont typeface="Roboto"/>
              <a:buChar char="■"/>
              <a:defRPr sz="1600">
                <a:solidFill>
                  <a:schemeClr val="dk2"/>
                </a:solidFill>
                <a:latin typeface="Roboto"/>
                <a:ea typeface="Roboto"/>
                <a:cs typeface="Roboto"/>
                <a:sym typeface="Roboto"/>
              </a:defRPr>
            </a:lvl9pPr>
          </a:lstStyle>
          <a:p>
            <a:endParaRPr/>
          </a:p>
        </p:txBody>
      </p:sp>
      <p:cxnSp>
        <p:nvCxnSpPr>
          <p:cNvPr id="131" name="Google Shape;131;p24"/>
          <p:cNvCxnSpPr/>
          <p:nvPr/>
        </p:nvCxnSpPr>
        <p:spPr>
          <a:xfrm>
            <a:off x="6882433" y="1547767"/>
            <a:ext cx="1520000" cy="0"/>
          </a:xfrm>
          <a:prstGeom prst="straightConnector1">
            <a:avLst/>
          </a:prstGeom>
          <a:noFill/>
          <a:ln w="19050" cap="flat" cmpd="sng">
            <a:solidFill>
              <a:srgbClr val="193441"/>
            </a:solidFill>
            <a:prstDash val="solid"/>
            <a:round/>
            <a:headEnd type="none" w="sm" len="sm"/>
            <a:tailEnd type="none" w="sm" len="sm"/>
          </a:ln>
        </p:spPr>
      </p:cxnSp>
    </p:spTree>
    <p:extLst>
      <p:ext uri="{BB962C8B-B14F-4D97-AF65-F5344CB8AC3E}">
        <p14:creationId xmlns:p14="http://schemas.microsoft.com/office/powerpoint/2010/main" val="3885921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with text right" type="titleOnly">
  <p:cSld name="Title slide with text right">
    <p:spTree>
      <p:nvGrpSpPr>
        <p:cNvPr id="1" name="Shape 132"/>
        <p:cNvGrpSpPr/>
        <p:nvPr/>
      </p:nvGrpSpPr>
      <p:grpSpPr>
        <a:xfrm>
          <a:off x="0" y="0"/>
          <a:ext cx="0" cy="0"/>
          <a:chOff x="0" y="0"/>
          <a:chExt cx="0" cy="0"/>
        </a:xfrm>
      </p:grpSpPr>
      <p:sp>
        <p:nvSpPr>
          <p:cNvPr id="133" name="Google Shape;133;p25"/>
          <p:cNvSpPr/>
          <p:nvPr/>
        </p:nvSpPr>
        <p:spPr>
          <a:xfrm>
            <a:off x="629620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5"/>
          <p:cNvSpPr txBox="1">
            <a:spLocks noGrp="1"/>
          </p:cNvSpPr>
          <p:nvPr>
            <p:ph type="title"/>
          </p:nvPr>
        </p:nvSpPr>
        <p:spPr>
          <a:xfrm>
            <a:off x="6813200" y="2251367"/>
            <a:ext cx="4798800" cy="7636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135" name="Google Shape;135;p25"/>
          <p:cNvSpPr txBox="1">
            <a:spLocks noGrp="1"/>
          </p:cNvSpPr>
          <p:nvPr>
            <p:ph type="title" idx="2"/>
          </p:nvPr>
        </p:nvSpPr>
        <p:spPr>
          <a:xfrm>
            <a:off x="6813200" y="3425467"/>
            <a:ext cx="3790400" cy="1553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rtl="0">
              <a:lnSpc>
                <a:spcPct val="100000"/>
              </a:lnSpc>
              <a:spcBef>
                <a:spcPts val="0"/>
              </a:spcBef>
              <a:spcAft>
                <a:spcPts val="0"/>
              </a:spcAft>
              <a:buSzPts val="1400"/>
              <a:buNone/>
              <a:defRPr sz="1867">
                <a:solidFill>
                  <a:srgbClr val="3E606F"/>
                </a:solidFill>
              </a:defRPr>
            </a:lvl2pPr>
            <a:lvl3pPr lvl="2" rtl="0">
              <a:lnSpc>
                <a:spcPct val="100000"/>
              </a:lnSpc>
              <a:spcBef>
                <a:spcPts val="0"/>
              </a:spcBef>
              <a:spcAft>
                <a:spcPts val="0"/>
              </a:spcAft>
              <a:buSzPts val="1400"/>
              <a:buNone/>
              <a:defRPr sz="1867">
                <a:solidFill>
                  <a:srgbClr val="3E606F"/>
                </a:solidFill>
              </a:defRPr>
            </a:lvl3pPr>
            <a:lvl4pPr lvl="3" rtl="0">
              <a:lnSpc>
                <a:spcPct val="100000"/>
              </a:lnSpc>
              <a:spcBef>
                <a:spcPts val="0"/>
              </a:spcBef>
              <a:spcAft>
                <a:spcPts val="0"/>
              </a:spcAft>
              <a:buSzPts val="1400"/>
              <a:buNone/>
              <a:defRPr sz="1867">
                <a:solidFill>
                  <a:srgbClr val="3E606F"/>
                </a:solidFill>
              </a:defRPr>
            </a:lvl4pPr>
            <a:lvl5pPr lvl="4" rtl="0">
              <a:lnSpc>
                <a:spcPct val="100000"/>
              </a:lnSpc>
              <a:spcBef>
                <a:spcPts val="0"/>
              </a:spcBef>
              <a:spcAft>
                <a:spcPts val="0"/>
              </a:spcAft>
              <a:buSzPts val="1400"/>
              <a:buNone/>
              <a:defRPr sz="1867">
                <a:solidFill>
                  <a:srgbClr val="3E606F"/>
                </a:solidFill>
              </a:defRPr>
            </a:lvl5pPr>
            <a:lvl6pPr lvl="5" rtl="0">
              <a:lnSpc>
                <a:spcPct val="100000"/>
              </a:lnSpc>
              <a:spcBef>
                <a:spcPts val="0"/>
              </a:spcBef>
              <a:spcAft>
                <a:spcPts val="0"/>
              </a:spcAft>
              <a:buSzPts val="1400"/>
              <a:buNone/>
              <a:defRPr sz="1867">
                <a:solidFill>
                  <a:srgbClr val="3E606F"/>
                </a:solidFill>
              </a:defRPr>
            </a:lvl6pPr>
            <a:lvl7pPr lvl="6" rtl="0">
              <a:lnSpc>
                <a:spcPct val="100000"/>
              </a:lnSpc>
              <a:spcBef>
                <a:spcPts val="0"/>
              </a:spcBef>
              <a:spcAft>
                <a:spcPts val="0"/>
              </a:spcAft>
              <a:buSzPts val="1400"/>
              <a:buNone/>
              <a:defRPr sz="1867">
                <a:solidFill>
                  <a:srgbClr val="3E606F"/>
                </a:solidFill>
              </a:defRPr>
            </a:lvl7pPr>
            <a:lvl8pPr lvl="7" rtl="0">
              <a:lnSpc>
                <a:spcPct val="100000"/>
              </a:lnSpc>
              <a:spcBef>
                <a:spcPts val="0"/>
              </a:spcBef>
              <a:spcAft>
                <a:spcPts val="0"/>
              </a:spcAft>
              <a:buSzPts val="1400"/>
              <a:buNone/>
              <a:defRPr sz="1867">
                <a:solidFill>
                  <a:srgbClr val="3E606F"/>
                </a:solidFill>
              </a:defRPr>
            </a:lvl8pPr>
            <a:lvl9pPr lvl="8" rtl="0">
              <a:lnSpc>
                <a:spcPct val="100000"/>
              </a:lnSpc>
              <a:spcBef>
                <a:spcPts val="0"/>
              </a:spcBef>
              <a:spcAft>
                <a:spcPts val="0"/>
              </a:spcAft>
              <a:buSzPts val="1400"/>
              <a:buNone/>
              <a:defRPr sz="1867">
                <a:solidFill>
                  <a:srgbClr val="3E606F"/>
                </a:solidFill>
              </a:defRPr>
            </a:lvl9pPr>
          </a:lstStyle>
          <a:p>
            <a:endParaRPr/>
          </a:p>
        </p:txBody>
      </p:sp>
      <p:cxnSp>
        <p:nvCxnSpPr>
          <p:cNvPr id="136" name="Google Shape;136;p25"/>
          <p:cNvCxnSpPr/>
          <p:nvPr/>
        </p:nvCxnSpPr>
        <p:spPr>
          <a:xfrm>
            <a:off x="10270867" y="5362333"/>
            <a:ext cx="675600" cy="680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3463204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and text left">
  <p:cSld name="Title slide and text left">
    <p:spTree>
      <p:nvGrpSpPr>
        <p:cNvPr id="1" name="Shape 137"/>
        <p:cNvGrpSpPr/>
        <p:nvPr/>
      </p:nvGrpSpPr>
      <p:grpSpPr>
        <a:xfrm>
          <a:off x="0" y="0"/>
          <a:ext cx="0" cy="0"/>
          <a:chOff x="0" y="0"/>
          <a:chExt cx="0" cy="0"/>
        </a:xfrm>
      </p:grpSpPr>
      <p:sp>
        <p:nvSpPr>
          <p:cNvPr id="138" name="Google Shape;138;p26"/>
          <p:cNvSpPr/>
          <p:nvPr/>
        </p:nvSpPr>
        <p:spPr>
          <a:xfrm flipH="1">
            <a:off x="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 name="Google Shape;139;p26"/>
          <p:cNvSpPr txBox="1">
            <a:spLocks noGrp="1"/>
          </p:cNvSpPr>
          <p:nvPr>
            <p:ph type="title"/>
          </p:nvPr>
        </p:nvSpPr>
        <p:spPr>
          <a:xfrm flipH="1">
            <a:off x="616200" y="2251367"/>
            <a:ext cx="4798800" cy="7636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140" name="Google Shape;140;p26"/>
          <p:cNvSpPr txBox="1">
            <a:spLocks noGrp="1"/>
          </p:cNvSpPr>
          <p:nvPr>
            <p:ph type="title" idx="2"/>
          </p:nvPr>
        </p:nvSpPr>
        <p:spPr>
          <a:xfrm flipH="1">
            <a:off x="1624600" y="3425467"/>
            <a:ext cx="3790400" cy="15532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algn="r" rtl="0">
              <a:lnSpc>
                <a:spcPct val="100000"/>
              </a:lnSpc>
              <a:spcBef>
                <a:spcPts val="0"/>
              </a:spcBef>
              <a:spcAft>
                <a:spcPts val="0"/>
              </a:spcAft>
              <a:buSzPts val="1400"/>
              <a:buNone/>
              <a:defRPr sz="1867">
                <a:solidFill>
                  <a:srgbClr val="3E606F"/>
                </a:solidFill>
              </a:defRPr>
            </a:lvl2pPr>
            <a:lvl3pPr lvl="2" algn="r" rtl="0">
              <a:lnSpc>
                <a:spcPct val="100000"/>
              </a:lnSpc>
              <a:spcBef>
                <a:spcPts val="0"/>
              </a:spcBef>
              <a:spcAft>
                <a:spcPts val="0"/>
              </a:spcAft>
              <a:buSzPts val="1400"/>
              <a:buNone/>
              <a:defRPr sz="1867">
                <a:solidFill>
                  <a:srgbClr val="3E606F"/>
                </a:solidFill>
              </a:defRPr>
            </a:lvl3pPr>
            <a:lvl4pPr lvl="3" algn="r" rtl="0">
              <a:lnSpc>
                <a:spcPct val="100000"/>
              </a:lnSpc>
              <a:spcBef>
                <a:spcPts val="0"/>
              </a:spcBef>
              <a:spcAft>
                <a:spcPts val="0"/>
              </a:spcAft>
              <a:buSzPts val="1400"/>
              <a:buNone/>
              <a:defRPr sz="1867">
                <a:solidFill>
                  <a:srgbClr val="3E606F"/>
                </a:solidFill>
              </a:defRPr>
            </a:lvl4pPr>
            <a:lvl5pPr lvl="4" algn="r" rtl="0">
              <a:lnSpc>
                <a:spcPct val="100000"/>
              </a:lnSpc>
              <a:spcBef>
                <a:spcPts val="0"/>
              </a:spcBef>
              <a:spcAft>
                <a:spcPts val="0"/>
              </a:spcAft>
              <a:buSzPts val="1400"/>
              <a:buNone/>
              <a:defRPr sz="1867">
                <a:solidFill>
                  <a:srgbClr val="3E606F"/>
                </a:solidFill>
              </a:defRPr>
            </a:lvl5pPr>
            <a:lvl6pPr lvl="5" algn="r" rtl="0">
              <a:lnSpc>
                <a:spcPct val="100000"/>
              </a:lnSpc>
              <a:spcBef>
                <a:spcPts val="0"/>
              </a:spcBef>
              <a:spcAft>
                <a:spcPts val="0"/>
              </a:spcAft>
              <a:buSzPts val="1400"/>
              <a:buNone/>
              <a:defRPr sz="1867">
                <a:solidFill>
                  <a:srgbClr val="3E606F"/>
                </a:solidFill>
              </a:defRPr>
            </a:lvl6pPr>
            <a:lvl7pPr lvl="6" algn="r" rtl="0">
              <a:lnSpc>
                <a:spcPct val="100000"/>
              </a:lnSpc>
              <a:spcBef>
                <a:spcPts val="0"/>
              </a:spcBef>
              <a:spcAft>
                <a:spcPts val="0"/>
              </a:spcAft>
              <a:buSzPts val="1400"/>
              <a:buNone/>
              <a:defRPr sz="1867">
                <a:solidFill>
                  <a:srgbClr val="3E606F"/>
                </a:solidFill>
              </a:defRPr>
            </a:lvl7pPr>
            <a:lvl8pPr lvl="7" algn="r" rtl="0">
              <a:lnSpc>
                <a:spcPct val="100000"/>
              </a:lnSpc>
              <a:spcBef>
                <a:spcPts val="0"/>
              </a:spcBef>
              <a:spcAft>
                <a:spcPts val="0"/>
              </a:spcAft>
              <a:buSzPts val="1400"/>
              <a:buNone/>
              <a:defRPr sz="1867">
                <a:solidFill>
                  <a:srgbClr val="3E606F"/>
                </a:solidFill>
              </a:defRPr>
            </a:lvl8pPr>
            <a:lvl9pPr lvl="8" algn="r" rtl="0">
              <a:lnSpc>
                <a:spcPct val="100000"/>
              </a:lnSpc>
              <a:spcBef>
                <a:spcPts val="0"/>
              </a:spcBef>
              <a:spcAft>
                <a:spcPts val="0"/>
              </a:spcAft>
              <a:buSzPts val="1400"/>
              <a:buNone/>
              <a:defRPr sz="1867">
                <a:solidFill>
                  <a:srgbClr val="3E606F"/>
                </a:solidFill>
              </a:defRPr>
            </a:lvl9pPr>
          </a:lstStyle>
          <a:p>
            <a:endParaRPr/>
          </a:p>
        </p:txBody>
      </p:sp>
      <p:cxnSp>
        <p:nvCxnSpPr>
          <p:cNvPr id="141" name="Google Shape;141;p26"/>
          <p:cNvCxnSpPr/>
          <p:nvPr/>
        </p:nvCxnSpPr>
        <p:spPr>
          <a:xfrm flipH="1">
            <a:off x="1281733" y="5362333"/>
            <a:ext cx="675600" cy="680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9956236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and text left 1">
  <p:cSld name="Title slide and text left 1">
    <p:spTree>
      <p:nvGrpSpPr>
        <p:cNvPr id="1" name="Shape 142"/>
        <p:cNvGrpSpPr/>
        <p:nvPr/>
      </p:nvGrpSpPr>
      <p:grpSpPr>
        <a:xfrm>
          <a:off x="0" y="0"/>
          <a:ext cx="0" cy="0"/>
          <a:chOff x="0" y="0"/>
          <a:chExt cx="0" cy="0"/>
        </a:xfrm>
      </p:grpSpPr>
      <p:sp>
        <p:nvSpPr>
          <p:cNvPr id="143" name="Google Shape;143;p27"/>
          <p:cNvSpPr/>
          <p:nvPr/>
        </p:nvSpPr>
        <p:spPr>
          <a:xfrm flipH="1">
            <a:off x="0" y="2159367"/>
            <a:ext cx="5932000" cy="947600"/>
          </a:xfrm>
          <a:prstGeom prst="rect">
            <a:avLst/>
          </a:prstGeom>
          <a:solidFill>
            <a:srgbClr val="1934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 name="Google Shape;144;p27"/>
          <p:cNvSpPr txBox="1">
            <a:spLocks noGrp="1"/>
          </p:cNvSpPr>
          <p:nvPr>
            <p:ph type="title"/>
          </p:nvPr>
        </p:nvSpPr>
        <p:spPr>
          <a:xfrm flipH="1">
            <a:off x="616200" y="2251367"/>
            <a:ext cx="4798800" cy="7636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2600"/>
              <a:buFont typeface="Roboto Medium"/>
              <a:buNone/>
              <a:defRPr sz="3467">
                <a:solidFill>
                  <a:srgbClr val="FFFFFF"/>
                </a:solidFill>
                <a:latin typeface="Roboto Medium"/>
                <a:ea typeface="Roboto Medium"/>
                <a:cs typeface="Roboto Medium"/>
                <a:sym typeface="Roboto Medium"/>
              </a:defRPr>
            </a:lvl1pPr>
            <a:lvl2pPr lvl="1"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2pPr>
            <a:lvl3pPr lvl="2"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3pPr>
            <a:lvl4pPr lvl="3"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4pPr>
            <a:lvl5pPr lvl="4"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5pPr>
            <a:lvl6pPr lvl="5"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6pPr>
            <a:lvl7pPr lvl="6"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7pPr>
            <a:lvl8pPr lvl="7"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8pPr>
            <a:lvl9pPr lvl="8" algn="r" rtl="0">
              <a:lnSpc>
                <a:spcPct val="100000"/>
              </a:lnSpc>
              <a:spcBef>
                <a:spcPts val="0"/>
              </a:spcBef>
              <a:spcAft>
                <a:spcPts val="0"/>
              </a:spcAft>
              <a:buClr>
                <a:srgbClr val="FFFFFF"/>
              </a:buClr>
              <a:buSzPts val="2800"/>
              <a:buFont typeface="Roboto Medium"/>
              <a:buNone/>
              <a:defRPr sz="3733">
                <a:solidFill>
                  <a:srgbClr val="FFFFFF"/>
                </a:solidFill>
                <a:latin typeface="Roboto Medium"/>
                <a:ea typeface="Roboto Medium"/>
                <a:cs typeface="Roboto Medium"/>
                <a:sym typeface="Roboto Medium"/>
              </a:defRPr>
            </a:lvl9pPr>
          </a:lstStyle>
          <a:p>
            <a:endParaRPr/>
          </a:p>
        </p:txBody>
      </p:sp>
      <p:sp>
        <p:nvSpPr>
          <p:cNvPr id="145" name="Google Shape;145;p27"/>
          <p:cNvSpPr txBox="1">
            <a:spLocks noGrp="1"/>
          </p:cNvSpPr>
          <p:nvPr>
            <p:ph type="title" idx="2"/>
          </p:nvPr>
        </p:nvSpPr>
        <p:spPr>
          <a:xfrm flipH="1">
            <a:off x="1624733" y="3425467"/>
            <a:ext cx="9274400" cy="1553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858585"/>
              </a:buClr>
              <a:buSzPts val="1400"/>
              <a:buFont typeface="Roboto"/>
              <a:buNone/>
              <a:defRPr sz="1867">
                <a:solidFill>
                  <a:srgbClr val="858585"/>
                </a:solidFill>
                <a:latin typeface="Roboto"/>
                <a:ea typeface="Roboto"/>
                <a:cs typeface="Roboto"/>
                <a:sym typeface="Roboto"/>
              </a:defRPr>
            </a:lvl1pPr>
            <a:lvl2pPr lvl="1" rtl="0">
              <a:lnSpc>
                <a:spcPct val="100000"/>
              </a:lnSpc>
              <a:spcBef>
                <a:spcPts val="0"/>
              </a:spcBef>
              <a:spcAft>
                <a:spcPts val="0"/>
              </a:spcAft>
              <a:buSzPts val="1400"/>
              <a:buNone/>
              <a:defRPr sz="1867">
                <a:solidFill>
                  <a:srgbClr val="3E606F"/>
                </a:solidFill>
              </a:defRPr>
            </a:lvl2pPr>
            <a:lvl3pPr lvl="2" rtl="0">
              <a:lnSpc>
                <a:spcPct val="100000"/>
              </a:lnSpc>
              <a:spcBef>
                <a:spcPts val="0"/>
              </a:spcBef>
              <a:spcAft>
                <a:spcPts val="0"/>
              </a:spcAft>
              <a:buSzPts val="1400"/>
              <a:buNone/>
              <a:defRPr sz="1867">
                <a:solidFill>
                  <a:srgbClr val="3E606F"/>
                </a:solidFill>
              </a:defRPr>
            </a:lvl3pPr>
            <a:lvl4pPr lvl="3" rtl="0">
              <a:lnSpc>
                <a:spcPct val="100000"/>
              </a:lnSpc>
              <a:spcBef>
                <a:spcPts val="0"/>
              </a:spcBef>
              <a:spcAft>
                <a:spcPts val="0"/>
              </a:spcAft>
              <a:buSzPts val="1400"/>
              <a:buNone/>
              <a:defRPr sz="1867">
                <a:solidFill>
                  <a:srgbClr val="3E606F"/>
                </a:solidFill>
              </a:defRPr>
            </a:lvl4pPr>
            <a:lvl5pPr lvl="4" rtl="0">
              <a:lnSpc>
                <a:spcPct val="100000"/>
              </a:lnSpc>
              <a:spcBef>
                <a:spcPts val="0"/>
              </a:spcBef>
              <a:spcAft>
                <a:spcPts val="0"/>
              </a:spcAft>
              <a:buSzPts val="1400"/>
              <a:buNone/>
              <a:defRPr sz="1867">
                <a:solidFill>
                  <a:srgbClr val="3E606F"/>
                </a:solidFill>
              </a:defRPr>
            </a:lvl5pPr>
            <a:lvl6pPr lvl="5" rtl="0">
              <a:lnSpc>
                <a:spcPct val="100000"/>
              </a:lnSpc>
              <a:spcBef>
                <a:spcPts val="0"/>
              </a:spcBef>
              <a:spcAft>
                <a:spcPts val="0"/>
              </a:spcAft>
              <a:buSzPts val="1400"/>
              <a:buNone/>
              <a:defRPr sz="1867">
                <a:solidFill>
                  <a:srgbClr val="3E606F"/>
                </a:solidFill>
              </a:defRPr>
            </a:lvl6pPr>
            <a:lvl7pPr lvl="6" rtl="0">
              <a:lnSpc>
                <a:spcPct val="100000"/>
              </a:lnSpc>
              <a:spcBef>
                <a:spcPts val="0"/>
              </a:spcBef>
              <a:spcAft>
                <a:spcPts val="0"/>
              </a:spcAft>
              <a:buSzPts val="1400"/>
              <a:buNone/>
              <a:defRPr sz="1867">
                <a:solidFill>
                  <a:srgbClr val="3E606F"/>
                </a:solidFill>
              </a:defRPr>
            </a:lvl7pPr>
            <a:lvl8pPr lvl="7" rtl="0">
              <a:lnSpc>
                <a:spcPct val="100000"/>
              </a:lnSpc>
              <a:spcBef>
                <a:spcPts val="0"/>
              </a:spcBef>
              <a:spcAft>
                <a:spcPts val="0"/>
              </a:spcAft>
              <a:buSzPts val="1400"/>
              <a:buNone/>
              <a:defRPr sz="1867">
                <a:solidFill>
                  <a:srgbClr val="3E606F"/>
                </a:solidFill>
              </a:defRPr>
            </a:lvl8pPr>
            <a:lvl9pPr lvl="8" rtl="0">
              <a:lnSpc>
                <a:spcPct val="100000"/>
              </a:lnSpc>
              <a:spcBef>
                <a:spcPts val="0"/>
              </a:spcBef>
              <a:spcAft>
                <a:spcPts val="0"/>
              </a:spcAft>
              <a:buSzPts val="1400"/>
              <a:buNone/>
              <a:defRPr sz="1867">
                <a:solidFill>
                  <a:srgbClr val="3E606F"/>
                </a:solidFill>
              </a:defRPr>
            </a:lvl9pPr>
          </a:lstStyle>
          <a:p>
            <a:endParaRPr/>
          </a:p>
        </p:txBody>
      </p:sp>
    </p:spTree>
    <p:extLst>
      <p:ext uri="{BB962C8B-B14F-4D97-AF65-F5344CB8AC3E}">
        <p14:creationId xmlns:p14="http://schemas.microsoft.com/office/powerpoint/2010/main" val="24229392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3B109-6AEA-4ADD-B568-60F76BAC1A04}"/>
              </a:ext>
            </a:extLst>
          </p:cNvPr>
          <p:cNvSpPr>
            <a:spLocks noGrp="1"/>
          </p:cNvSpPr>
          <p:nvPr>
            <p:ph type="dt" sz="half" idx="10"/>
          </p:nvPr>
        </p:nvSpPr>
        <p:spPr/>
        <p:txBody>
          <a:bodyPr/>
          <a:lstStyle/>
          <a:p>
            <a:fld id="{0B5E5B20-F1AD-45CA-9410-8548AE030575}" type="datetime1">
              <a:rPr lang="en-US" smtClean="0"/>
              <a:t>4/22/2022</a:t>
            </a:fld>
            <a:endParaRPr lang="en-US"/>
          </a:p>
        </p:txBody>
      </p:sp>
      <p:sp>
        <p:nvSpPr>
          <p:cNvPr id="3" name="Footer Placeholder 2">
            <a:extLst>
              <a:ext uri="{FF2B5EF4-FFF2-40B4-BE49-F238E27FC236}">
                <a16:creationId xmlns:a16="http://schemas.microsoft.com/office/drawing/2014/main" id="{C1963083-70D7-4B5B-878C-FA432041D4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E3EA95-AF10-49D6-889A-5A9EFCC67ED1}"/>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816005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5639600" y="1809367"/>
            <a:ext cx="5592400" cy="366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6667992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a:p>
        </p:txBody>
      </p:sp>
      <p:sp>
        <p:nvSpPr>
          <p:cNvPr id="150" name="Google Shape;150;p29"/>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101525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51"/>
        <p:cNvGrpSpPr/>
        <p:nvPr/>
      </p:nvGrpSpPr>
      <p:grpSpPr>
        <a:xfrm>
          <a:off x="0" y="0"/>
          <a:ext cx="0" cy="0"/>
          <a:chOff x="0" y="0"/>
          <a:chExt cx="0" cy="0"/>
        </a:xfrm>
      </p:grpSpPr>
      <p:sp>
        <p:nvSpPr>
          <p:cNvPr id="152" name="Google Shape;152;p30"/>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30"/>
          <p:cNvSpPr txBox="1">
            <a:spLocks noGrp="1"/>
          </p:cNvSpPr>
          <p:nvPr>
            <p:ph type="ctrTitle"/>
          </p:nvPr>
        </p:nvSpPr>
        <p:spPr>
          <a:xfrm>
            <a:off x="5621868" y="1218000"/>
            <a:ext cx="5603600" cy="4422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4800">
                <a:solidFill>
                  <a:schemeClr val="dk1"/>
                </a:solidFill>
              </a:defRPr>
            </a:lvl1pPr>
            <a:lvl2pPr lvl="1" algn="l">
              <a:lnSpc>
                <a:spcPct val="100000"/>
              </a:lnSpc>
              <a:spcBef>
                <a:spcPts val="0"/>
              </a:spcBef>
              <a:spcAft>
                <a:spcPts val="0"/>
              </a:spcAft>
              <a:buClr>
                <a:schemeClr val="dk1"/>
              </a:buClr>
              <a:buSzPts val="3600"/>
              <a:buNone/>
              <a:defRPr sz="4800">
                <a:solidFill>
                  <a:schemeClr val="dk1"/>
                </a:solidFill>
              </a:defRPr>
            </a:lvl2pPr>
            <a:lvl3pPr lvl="2" algn="l">
              <a:lnSpc>
                <a:spcPct val="100000"/>
              </a:lnSpc>
              <a:spcBef>
                <a:spcPts val="0"/>
              </a:spcBef>
              <a:spcAft>
                <a:spcPts val="0"/>
              </a:spcAft>
              <a:buClr>
                <a:schemeClr val="dk1"/>
              </a:buClr>
              <a:buSzPts val="3600"/>
              <a:buNone/>
              <a:defRPr sz="4800">
                <a:solidFill>
                  <a:schemeClr val="dk1"/>
                </a:solidFill>
              </a:defRPr>
            </a:lvl3pPr>
            <a:lvl4pPr lvl="3" algn="l">
              <a:lnSpc>
                <a:spcPct val="100000"/>
              </a:lnSpc>
              <a:spcBef>
                <a:spcPts val="0"/>
              </a:spcBef>
              <a:spcAft>
                <a:spcPts val="0"/>
              </a:spcAft>
              <a:buClr>
                <a:schemeClr val="dk1"/>
              </a:buClr>
              <a:buSzPts val="3600"/>
              <a:buNone/>
              <a:defRPr sz="4800">
                <a:solidFill>
                  <a:schemeClr val="dk1"/>
                </a:solidFill>
              </a:defRPr>
            </a:lvl4pPr>
            <a:lvl5pPr lvl="4" algn="l">
              <a:lnSpc>
                <a:spcPct val="100000"/>
              </a:lnSpc>
              <a:spcBef>
                <a:spcPts val="0"/>
              </a:spcBef>
              <a:spcAft>
                <a:spcPts val="0"/>
              </a:spcAft>
              <a:buClr>
                <a:schemeClr val="dk1"/>
              </a:buClr>
              <a:buSzPts val="3600"/>
              <a:buNone/>
              <a:defRPr sz="4800">
                <a:solidFill>
                  <a:schemeClr val="dk1"/>
                </a:solidFill>
              </a:defRPr>
            </a:lvl5pPr>
            <a:lvl6pPr lvl="5" algn="l">
              <a:lnSpc>
                <a:spcPct val="100000"/>
              </a:lnSpc>
              <a:spcBef>
                <a:spcPts val="0"/>
              </a:spcBef>
              <a:spcAft>
                <a:spcPts val="0"/>
              </a:spcAft>
              <a:buClr>
                <a:schemeClr val="dk1"/>
              </a:buClr>
              <a:buSzPts val="3600"/>
              <a:buNone/>
              <a:defRPr sz="4800">
                <a:solidFill>
                  <a:schemeClr val="dk1"/>
                </a:solidFill>
              </a:defRPr>
            </a:lvl6pPr>
            <a:lvl7pPr lvl="6" algn="l">
              <a:lnSpc>
                <a:spcPct val="100000"/>
              </a:lnSpc>
              <a:spcBef>
                <a:spcPts val="0"/>
              </a:spcBef>
              <a:spcAft>
                <a:spcPts val="0"/>
              </a:spcAft>
              <a:buClr>
                <a:schemeClr val="dk1"/>
              </a:buClr>
              <a:buSzPts val="3600"/>
              <a:buNone/>
              <a:defRPr sz="4800">
                <a:solidFill>
                  <a:schemeClr val="dk1"/>
                </a:solidFill>
              </a:defRPr>
            </a:lvl7pPr>
            <a:lvl8pPr lvl="7" algn="l">
              <a:lnSpc>
                <a:spcPct val="100000"/>
              </a:lnSpc>
              <a:spcBef>
                <a:spcPts val="0"/>
              </a:spcBef>
              <a:spcAft>
                <a:spcPts val="0"/>
              </a:spcAft>
              <a:buClr>
                <a:schemeClr val="dk1"/>
              </a:buClr>
              <a:buSzPts val="3600"/>
              <a:buNone/>
              <a:defRPr sz="4800">
                <a:solidFill>
                  <a:schemeClr val="dk1"/>
                </a:solidFill>
              </a:defRPr>
            </a:lvl8pPr>
            <a:lvl9pPr lvl="8" algn="l">
              <a:lnSpc>
                <a:spcPct val="100000"/>
              </a:lnSpc>
              <a:spcBef>
                <a:spcPts val="0"/>
              </a:spcBef>
              <a:spcAft>
                <a:spcPts val="0"/>
              </a:spcAft>
              <a:buClr>
                <a:schemeClr val="dk1"/>
              </a:buClr>
              <a:buSzPts val="3600"/>
              <a:buNone/>
              <a:defRPr sz="4800">
                <a:solidFill>
                  <a:schemeClr val="dk1"/>
                </a:solidFill>
              </a:defRPr>
            </a:lvl9pPr>
          </a:lstStyle>
          <a:p>
            <a:endParaRPr/>
          </a:p>
        </p:txBody>
      </p:sp>
      <p:sp>
        <p:nvSpPr>
          <p:cNvPr id="154" name="Google Shape;154;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9967156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9118-95D6-4621-82C2-9AF8F4ACC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39A63F-7698-477E-B188-09BE163A33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739D1-B21C-4406-BF9B-EE15BB422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1BD6D-B7D0-47C7-AD52-B8A0973CF92D}"/>
              </a:ext>
            </a:extLst>
          </p:cNvPr>
          <p:cNvSpPr>
            <a:spLocks noGrp="1"/>
          </p:cNvSpPr>
          <p:nvPr>
            <p:ph type="dt" sz="half" idx="10"/>
          </p:nvPr>
        </p:nvSpPr>
        <p:spPr/>
        <p:txBody>
          <a:bodyPr/>
          <a:lstStyle/>
          <a:p>
            <a:fld id="{151A4664-BE60-4B0D-8519-34B60B211DA5}" type="datetime1">
              <a:rPr lang="en-US" smtClean="0"/>
              <a:t>4/22/2022</a:t>
            </a:fld>
            <a:endParaRPr lang="en-US"/>
          </a:p>
        </p:txBody>
      </p:sp>
      <p:sp>
        <p:nvSpPr>
          <p:cNvPr id="6" name="Footer Placeholder 5">
            <a:extLst>
              <a:ext uri="{FF2B5EF4-FFF2-40B4-BE49-F238E27FC236}">
                <a16:creationId xmlns:a16="http://schemas.microsoft.com/office/drawing/2014/main" id="{EF8BE7FB-364C-40EC-9099-706E5D0BF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F692E-AB44-4105-A42F-2BA5073D1ED6}"/>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16200783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DBD5-23BB-4A46-BA63-2CBC3891E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7A4161-52FE-4FD4-9173-1BB744CCB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7F41B-6800-4913-A5E4-BDE7556AD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EC686C-009B-4D6D-84ED-77B9583FF308}"/>
              </a:ext>
            </a:extLst>
          </p:cNvPr>
          <p:cNvSpPr>
            <a:spLocks noGrp="1"/>
          </p:cNvSpPr>
          <p:nvPr>
            <p:ph type="dt" sz="half" idx="10"/>
          </p:nvPr>
        </p:nvSpPr>
        <p:spPr/>
        <p:txBody>
          <a:bodyPr/>
          <a:lstStyle/>
          <a:p>
            <a:fld id="{F3DFF731-7097-4233-909D-2C7C0D89B7DF}" type="datetime1">
              <a:rPr lang="en-US" smtClean="0"/>
              <a:t>4/22/2022</a:t>
            </a:fld>
            <a:endParaRPr lang="en-US"/>
          </a:p>
        </p:txBody>
      </p:sp>
      <p:sp>
        <p:nvSpPr>
          <p:cNvPr id="6" name="Footer Placeholder 5">
            <a:extLst>
              <a:ext uri="{FF2B5EF4-FFF2-40B4-BE49-F238E27FC236}">
                <a16:creationId xmlns:a16="http://schemas.microsoft.com/office/drawing/2014/main" id="{72816DCF-1D1B-4945-8E66-5FC1FA110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01D6E-B187-46AC-B438-19A8F28AAA20}"/>
              </a:ext>
            </a:extLst>
          </p:cNvPr>
          <p:cNvSpPr>
            <a:spLocks noGrp="1"/>
          </p:cNvSpPr>
          <p:nvPr>
            <p:ph type="sldNum" sz="quarter" idx="12"/>
          </p:nvPr>
        </p:nvSpPr>
        <p:spPr/>
        <p:txBody>
          <a:bodyPr/>
          <a:lstStyle/>
          <a:p>
            <a:fld id="{E72BA7A3-4437-4D03-A698-B48A4D239B12}" type="slidenum">
              <a:rPr lang="en-US" smtClean="0"/>
              <a:t>‹#›</a:t>
            </a:fld>
            <a:endParaRPr lang="en-US"/>
          </a:p>
        </p:txBody>
      </p:sp>
    </p:spTree>
    <p:extLst>
      <p:ext uri="{BB962C8B-B14F-4D97-AF65-F5344CB8AC3E}">
        <p14:creationId xmlns:p14="http://schemas.microsoft.com/office/powerpoint/2010/main" val="19392950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FDBDC-62CE-455E-BCB1-C972AEE40D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25E29-9269-4110-B029-9A3B83AB1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A2968-E9BE-4F21-B5A0-EB134BD6B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722A0-BC55-4276-B9D2-4CBF99D18A2A}" type="datetime1">
              <a:rPr lang="en-US" smtClean="0"/>
              <a:t>4/22/2022</a:t>
            </a:fld>
            <a:endParaRPr lang="en-US"/>
          </a:p>
        </p:txBody>
      </p:sp>
      <p:sp>
        <p:nvSpPr>
          <p:cNvPr id="5" name="Footer Placeholder 4">
            <a:extLst>
              <a:ext uri="{FF2B5EF4-FFF2-40B4-BE49-F238E27FC236}">
                <a16:creationId xmlns:a16="http://schemas.microsoft.com/office/drawing/2014/main" id="{30042897-13CA-45F1-AC7A-1E5088DE49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183E5-FC26-434A-8972-9D7D3BE2C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BA7A3-4437-4D03-A698-B48A4D239B12}" type="slidenum">
              <a:rPr lang="en-US" smtClean="0"/>
              <a:t>‹#›</a:t>
            </a:fld>
            <a:endParaRPr lang="en-US"/>
          </a:p>
        </p:txBody>
      </p:sp>
    </p:spTree>
    <p:extLst>
      <p:ext uri="{BB962C8B-B14F-4D97-AF65-F5344CB8AC3E}">
        <p14:creationId xmlns:p14="http://schemas.microsoft.com/office/powerpoint/2010/main" val="313598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71" r:id="rId16"/>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1060400" y="926967"/>
            <a:ext cx="100712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600"/>
              <a:buFont typeface="Roboto Medium"/>
              <a:buNone/>
              <a:defRPr sz="26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2pPr>
            <a:lvl3pPr marR="0" lvl="2"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3pPr>
            <a:lvl4pPr marR="0" lvl="3"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4pPr>
            <a:lvl5pPr marR="0" lvl="4"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5pPr>
            <a:lvl6pPr marR="0" lvl="5"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6pPr>
            <a:lvl7pPr marR="0" lvl="6"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7pPr>
            <a:lvl8pPr marR="0" lvl="7"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8pPr>
            <a:lvl9pPr marR="0" lvl="8"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9pPr>
          </a:lstStyle>
          <a:p>
            <a:endParaRPr/>
          </a:p>
        </p:txBody>
      </p:sp>
      <p:sp>
        <p:nvSpPr>
          <p:cNvPr id="157" name="Google Shape;157;p31"/>
          <p:cNvSpPr txBox="1">
            <a:spLocks noGrp="1"/>
          </p:cNvSpPr>
          <p:nvPr>
            <p:ph type="body" idx="1"/>
          </p:nvPr>
        </p:nvSpPr>
        <p:spPr>
          <a:xfrm>
            <a:off x="1713633" y="2225100"/>
            <a:ext cx="8537200" cy="3502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1pPr>
            <a:lvl2pPr marL="914400" marR="0" lvl="1"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2pPr>
            <a:lvl3pPr marL="1371600" marR="0" lvl="2"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3pPr>
            <a:lvl4pPr marL="1828800" marR="0" lvl="3"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4pPr>
            <a:lvl5pPr marL="2286000" marR="0" lvl="4"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5pPr>
            <a:lvl6pPr marL="2743200" marR="0" lvl="5"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6pPr>
            <a:lvl7pPr marL="3200400" marR="0" lvl="6"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7pPr>
            <a:lvl8pPr marL="3657600" marR="0" lvl="7"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8pPr>
            <a:lvl9pPr marL="4114800" marR="0" lvl="8" indent="-304800" algn="l" rtl="0">
              <a:lnSpc>
                <a:spcPct val="114000"/>
              </a:lnSpc>
              <a:spcBef>
                <a:spcPts val="0"/>
              </a:spcBef>
              <a:spcAft>
                <a:spcPts val="0"/>
              </a:spcAft>
              <a:buClr>
                <a:srgbClr val="858585"/>
              </a:buClr>
              <a:buSzPts val="1200"/>
              <a:buFont typeface="Roboto"/>
              <a:buChar char="■"/>
              <a:defRPr sz="1200" b="0" i="0" u="none" strike="noStrike" cap="none">
                <a:solidFill>
                  <a:srgbClr val="858585"/>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11447868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0400" y="926967"/>
            <a:ext cx="100712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600"/>
              <a:buFont typeface="Roboto Medium"/>
              <a:buNone/>
              <a:defRPr sz="26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2pPr>
            <a:lvl3pPr marR="0" lvl="2"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3pPr>
            <a:lvl4pPr marR="0" lvl="3"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4pPr>
            <a:lvl5pPr marR="0" lvl="4"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5pPr>
            <a:lvl6pPr marR="0" lvl="5"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6pPr>
            <a:lvl7pPr marR="0" lvl="6"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7pPr>
            <a:lvl8pPr marR="0" lvl="7"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8pPr>
            <a:lvl9pPr marR="0" lvl="8"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1713633" y="2225100"/>
            <a:ext cx="8537200" cy="3502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1pPr>
            <a:lvl2pPr marL="914400" marR="0" lvl="1"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2pPr>
            <a:lvl3pPr marL="1371600" marR="0" lvl="2"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3pPr>
            <a:lvl4pPr marL="1828800" marR="0" lvl="3"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4pPr>
            <a:lvl5pPr marL="2286000" marR="0" lvl="4"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5pPr>
            <a:lvl6pPr marL="2743200" marR="0" lvl="5"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6pPr>
            <a:lvl7pPr marL="3200400" marR="0" lvl="6"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7pPr>
            <a:lvl8pPr marL="3657600" marR="0" lvl="7"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8pPr>
            <a:lvl9pPr marL="4114800" marR="0" lvl="8" indent="-304800" algn="l" rtl="0">
              <a:lnSpc>
                <a:spcPct val="114000"/>
              </a:lnSpc>
              <a:spcBef>
                <a:spcPts val="0"/>
              </a:spcBef>
              <a:spcAft>
                <a:spcPts val="0"/>
              </a:spcAft>
              <a:buClr>
                <a:srgbClr val="858585"/>
              </a:buClr>
              <a:buSzPts val="1200"/>
              <a:buFont typeface="Roboto"/>
              <a:buChar char="■"/>
              <a:defRPr sz="1200" b="0" i="0" u="none" strike="noStrike" cap="none">
                <a:solidFill>
                  <a:srgbClr val="858585"/>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010760080"/>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nvidia.com/en-us/glossary/data-science/xgboost/" TargetMode="External"/><Relationship Id="rId2" Type="http://schemas.openxmlformats.org/officeDocument/2006/relationships/hyperlink" Target="https://machinelearningmastery.com/gentle-introduction-xgboost-applied-machine-learning/" TargetMode="External"/><Relationship Id="rId1" Type="http://schemas.openxmlformats.org/officeDocument/2006/relationships/slideLayout" Target="../slideLayouts/slideLayout14.xml"/><Relationship Id="rId5" Type="http://schemas.openxmlformats.org/officeDocument/2006/relationships/hyperlink" Target="https://www.lexico.com/definition/parkinson's_disease" TargetMode="External"/><Relationship Id="rId4" Type="http://schemas.openxmlformats.org/officeDocument/2006/relationships/hyperlink" Target="https://www.geeksforgeeks.org/getting-started-with-classific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74"/>
          <p:cNvSpPr txBox="1"/>
          <p:nvPr/>
        </p:nvSpPr>
        <p:spPr>
          <a:xfrm>
            <a:off x="278979" y="4190707"/>
            <a:ext cx="9560800" cy="266729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2400"/>
            </a:pPr>
            <a:r>
              <a:rPr lang="es" sz="3200" b="1" kern="0" dirty="0">
                <a:solidFill>
                  <a:srgbClr val="000000"/>
                </a:solidFill>
                <a:latin typeface="Playfair Display"/>
                <a:ea typeface="Playfair Display"/>
                <a:cs typeface="Playfair Display"/>
                <a:sym typeface="Playfair Display"/>
              </a:rPr>
              <a:t>Machine Learning Project- Parkinson’s Disease Predictor</a:t>
            </a:r>
          </a:p>
          <a:p>
            <a:pPr defTabSz="1219170">
              <a:buClr>
                <a:srgbClr val="000000"/>
              </a:buClr>
              <a:buSzPts val="2400"/>
            </a:pPr>
            <a:r>
              <a:rPr lang="es" sz="3200" b="1" kern="0" dirty="0">
                <a:solidFill>
                  <a:srgbClr val="000000"/>
                </a:solidFill>
                <a:latin typeface="Playfair Display"/>
                <a:ea typeface="Playfair Display"/>
                <a:cs typeface="Playfair Display"/>
                <a:sym typeface="Playfair Display"/>
              </a:rPr>
              <a:t>Review- 3</a:t>
            </a:r>
            <a:endParaRPr sz="3200" b="1" kern="0" dirty="0">
              <a:solidFill>
                <a:srgbClr val="000000"/>
              </a:solidFill>
              <a:latin typeface="Bebas Neue"/>
              <a:ea typeface="Bebas Neue"/>
              <a:cs typeface="Bebas Neue"/>
              <a:sym typeface="Bebas Neue"/>
            </a:endParaRPr>
          </a:p>
          <a:p>
            <a:pPr algn="r" defTabSz="1219170">
              <a:buClr>
                <a:srgbClr val="000000"/>
              </a:buClr>
              <a:buSzPts val="2400"/>
            </a:pPr>
            <a:r>
              <a:rPr lang="es" sz="3200" b="1" kern="0" dirty="0">
                <a:solidFill>
                  <a:srgbClr val="000000"/>
                </a:solidFill>
                <a:latin typeface="Bebas Neue"/>
                <a:ea typeface="Bebas Neue"/>
                <a:cs typeface="Bebas Neue"/>
                <a:sym typeface="Bebas Neue"/>
              </a:rPr>
              <a:t>                                                                                                                    </a:t>
            </a:r>
          </a:p>
          <a:p>
            <a:pPr algn="r" defTabSz="1219170">
              <a:buClr>
                <a:srgbClr val="000000"/>
              </a:buClr>
              <a:buSzPts val="2400"/>
            </a:pPr>
            <a:r>
              <a:rPr lang="es" sz="2933" b="1" kern="0" dirty="0">
                <a:solidFill>
                  <a:srgbClr val="000000"/>
                </a:solidFill>
                <a:latin typeface="Playfair Display"/>
                <a:ea typeface="Playfair Display"/>
                <a:cs typeface="Playfair Display"/>
                <a:sym typeface="Playfair Display"/>
              </a:rPr>
              <a:t>Group-127</a:t>
            </a:r>
            <a:endParaRPr sz="2933" b="1" kern="0" dirty="0">
              <a:solidFill>
                <a:srgbClr val="000000"/>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90"/>
          <p:cNvPicPr preferRelativeResize="0"/>
          <p:nvPr/>
        </p:nvPicPr>
        <p:blipFill rotWithShape="1">
          <a:blip r:embed="rId3">
            <a:alphaModFix/>
          </a:blip>
          <a:srcRect l="5563" r="5555"/>
          <a:stretch/>
        </p:blipFill>
        <p:spPr>
          <a:xfrm>
            <a:off x="1" y="0"/>
            <a:ext cx="4570625" cy="3429003"/>
          </a:xfrm>
          <a:prstGeom prst="rect">
            <a:avLst/>
          </a:prstGeom>
          <a:noFill/>
          <a:ln>
            <a:noFill/>
          </a:ln>
        </p:spPr>
      </p:pic>
      <p:pic>
        <p:nvPicPr>
          <p:cNvPr id="744" name="Google Shape;744;p90"/>
          <p:cNvPicPr preferRelativeResize="0"/>
          <p:nvPr/>
        </p:nvPicPr>
        <p:blipFill rotWithShape="1">
          <a:blip r:embed="rId4">
            <a:alphaModFix/>
          </a:blip>
          <a:srcRect l="5563" r="5555"/>
          <a:stretch/>
        </p:blipFill>
        <p:spPr>
          <a:xfrm>
            <a:off x="1" y="3429000"/>
            <a:ext cx="4570633" cy="3428997"/>
          </a:xfrm>
          <a:prstGeom prst="rect">
            <a:avLst/>
          </a:prstGeom>
          <a:noFill/>
          <a:ln>
            <a:noFill/>
          </a:ln>
        </p:spPr>
      </p:pic>
      <p:sp>
        <p:nvSpPr>
          <p:cNvPr id="745" name="Google Shape;745;p90"/>
          <p:cNvSpPr txBox="1"/>
          <p:nvPr/>
        </p:nvSpPr>
        <p:spPr>
          <a:xfrm>
            <a:off x="4780867" y="1755534"/>
            <a:ext cx="7221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Roboto"/>
              <a:ea typeface="Roboto"/>
              <a:cs typeface="Roboto"/>
              <a:sym typeface="Roboto"/>
            </a:endParaRPr>
          </a:p>
        </p:txBody>
      </p:sp>
      <p:sp>
        <p:nvSpPr>
          <p:cNvPr id="746" name="Google Shape;746;p90"/>
          <p:cNvSpPr txBox="1"/>
          <p:nvPr/>
        </p:nvSpPr>
        <p:spPr>
          <a:xfrm>
            <a:off x="5088388" y="244817"/>
            <a:ext cx="6534800" cy="71817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s" sz="3067" b="1" kern="0" dirty="0">
                <a:solidFill>
                  <a:srgbClr val="000000"/>
                </a:solidFill>
                <a:latin typeface="Trebuchet MS"/>
                <a:ea typeface="Trebuchet MS"/>
                <a:cs typeface="Trebuchet MS"/>
                <a:sym typeface="Trebuchet MS"/>
              </a:rPr>
              <a:t>         MODULE EXPLANATION</a:t>
            </a:r>
            <a:endParaRPr sz="3067" b="1" kern="0" dirty="0">
              <a:solidFill>
                <a:srgbClr val="000000"/>
              </a:solidFill>
              <a:latin typeface="Trebuchet MS"/>
              <a:ea typeface="Trebuchet MS"/>
              <a:cs typeface="Trebuchet MS"/>
              <a:sym typeface="Trebuchet MS"/>
            </a:endParaRPr>
          </a:p>
        </p:txBody>
      </p:sp>
      <p:sp>
        <p:nvSpPr>
          <p:cNvPr id="747" name="Google Shape;747;p90"/>
          <p:cNvSpPr txBox="1"/>
          <p:nvPr/>
        </p:nvSpPr>
        <p:spPr>
          <a:xfrm>
            <a:off x="4924733" y="2305415"/>
            <a:ext cx="7211667" cy="3219302"/>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buSzPts val="1100"/>
            </a:pPr>
            <a:r>
              <a:rPr lang="en-US" sz="2400" kern="0" dirty="0">
                <a:solidFill>
                  <a:srgbClr val="000000"/>
                </a:solidFill>
                <a:latin typeface="Georgia" panose="02040502050405020303" pitchFamily="18" charset="0"/>
                <a:ea typeface="Calibri" panose="020F0502020204030204" pitchFamily="34" charset="0"/>
                <a:cs typeface="Mangal" panose="02040503050203030202" pitchFamily="18" charset="0"/>
                <a:sym typeface="Arial"/>
              </a:rPr>
              <a:t>We have created the machine learning model and after training and testing the model using XG Boost we received an accuracy of above 90%. We have also created the initial frontend of our website which contains more information and data about the disease, its symptoms and potential treatment. </a:t>
            </a:r>
          </a:p>
          <a:p>
            <a:pPr defTabSz="1219170">
              <a:lnSpc>
                <a:spcPct val="115000"/>
              </a:lnSpc>
              <a:buClr>
                <a:srgbClr val="000000"/>
              </a:buClr>
              <a:buSzPts val="1100"/>
            </a:pPr>
            <a:endParaRPr lang="en-US" sz="2400" kern="0" dirty="0">
              <a:solidFill>
                <a:srgbClr val="000000"/>
              </a:solidFill>
              <a:latin typeface="Georgia" panose="02040502050405020303" pitchFamily="18" charset="0"/>
              <a:ea typeface="Calibri" panose="020F0502020204030204" pitchFamily="34" charset="0"/>
              <a:cs typeface="Mangal" panose="02040503050203030202" pitchFamily="18" charset="0"/>
              <a:sym typeface="Arial"/>
            </a:endParaRPr>
          </a:p>
        </p:txBody>
      </p:sp>
      <p:sp>
        <p:nvSpPr>
          <p:cNvPr id="748" name="Google Shape;748;p90"/>
          <p:cNvSpPr/>
          <p:nvPr/>
        </p:nvSpPr>
        <p:spPr>
          <a:xfrm>
            <a:off x="4908700" y="2230489"/>
            <a:ext cx="6982133" cy="2816640"/>
          </a:xfrm>
          <a:prstGeom prst="rect">
            <a:avLst/>
          </a:prstGeom>
          <a:noFill/>
          <a:ln w="28575" cap="flat" cmpd="sng">
            <a:solidFill>
              <a:srgbClr val="89E2CD"/>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92"/>
          <p:cNvGrpSpPr/>
          <p:nvPr/>
        </p:nvGrpSpPr>
        <p:grpSpPr>
          <a:xfrm>
            <a:off x="3045041" y="2376425"/>
            <a:ext cx="6007637" cy="803471"/>
            <a:chOff x="389150" y="1206975"/>
            <a:chExt cx="4419265" cy="481274"/>
          </a:xfrm>
        </p:grpSpPr>
        <p:sp>
          <p:nvSpPr>
            <p:cNvPr id="766" name="Google Shape;766;p92"/>
            <p:cNvSpPr/>
            <p:nvPr/>
          </p:nvSpPr>
          <p:spPr>
            <a:xfrm>
              <a:off x="3298938" y="1206975"/>
              <a:ext cx="1509477" cy="481274"/>
            </a:xfrm>
            <a:custGeom>
              <a:avLst/>
              <a:gdLst/>
              <a:ahLst/>
              <a:cxnLst/>
              <a:rect l="l" t="t" r="r" b="b"/>
              <a:pathLst>
                <a:path w="19910" h="6348" extrusionOk="0">
                  <a:moveTo>
                    <a:pt x="0" y="0"/>
                  </a:moveTo>
                  <a:lnTo>
                    <a:pt x="1384" y="3174"/>
                  </a:lnTo>
                  <a:lnTo>
                    <a:pt x="0" y="6347"/>
                  </a:lnTo>
                  <a:lnTo>
                    <a:pt x="18526" y="6347"/>
                  </a:lnTo>
                  <a:lnTo>
                    <a:pt x="19909" y="3174"/>
                  </a:lnTo>
                  <a:lnTo>
                    <a:pt x="18526" y="0"/>
                  </a:lnTo>
                  <a:close/>
                </a:path>
              </a:pathLst>
            </a:custGeom>
            <a:solidFill>
              <a:srgbClr val="5F7D9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67" name="Google Shape;767;p92"/>
            <p:cNvSpPr/>
            <p:nvPr/>
          </p:nvSpPr>
          <p:spPr>
            <a:xfrm>
              <a:off x="1859435" y="1206975"/>
              <a:ext cx="1509477" cy="481274"/>
            </a:xfrm>
            <a:custGeom>
              <a:avLst/>
              <a:gdLst/>
              <a:ahLst/>
              <a:cxnLst/>
              <a:rect l="l" t="t" r="r" b="b"/>
              <a:pathLst>
                <a:path w="19910" h="6348" extrusionOk="0">
                  <a:moveTo>
                    <a:pt x="1" y="0"/>
                  </a:moveTo>
                  <a:lnTo>
                    <a:pt x="1384" y="3174"/>
                  </a:lnTo>
                  <a:lnTo>
                    <a:pt x="1" y="6347"/>
                  </a:lnTo>
                  <a:lnTo>
                    <a:pt x="18526" y="6347"/>
                  </a:lnTo>
                  <a:lnTo>
                    <a:pt x="19910" y="3174"/>
                  </a:lnTo>
                  <a:lnTo>
                    <a:pt x="18526" y="0"/>
                  </a:lnTo>
                  <a:close/>
                </a:path>
              </a:pathLst>
            </a:custGeom>
            <a:solidFill>
              <a:srgbClr val="435D74"/>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68" name="Google Shape;768;p92"/>
            <p:cNvSpPr/>
            <p:nvPr/>
          </p:nvSpPr>
          <p:spPr>
            <a:xfrm>
              <a:off x="389150" y="1206975"/>
              <a:ext cx="1542305" cy="481274"/>
            </a:xfrm>
            <a:custGeom>
              <a:avLst/>
              <a:gdLst/>
              <a:ahLst/>
              <a:cxnLst/>
              <a:rect l="l" t="t" r="r" b="b"/>
              <a:pathLst>
                <a:path w="20343" h="6348" extrusionOk="0">
                  <a:moveTo>
                    <a:pt x="0" y="0"/>
                  </a:moveTo>
                  <a:lnTo>
                    <a:pt x="0" y="6347"/>
                  </a:lnTo>
                  <a:lnTo>
                    <a:pt x="18933" y="6347"/>
                  </a:lnTo>
                  <a:lnTo>
                    <a:pt x="20343" y="3174"/>
                  </a:lnTo>
                  <a:lnTo>
                    <a:pt x="18933" y="0"/>
                  </a:lnTo>
                  <a:close/>
                </a:path>
              </a:pathLst>
            </a:custGeom>
            <a:solidFill>
              <a:srgbClr val="19344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769" name="Google Shape;769;p92"/>
          <p:cNvSpPr txBox="1">
            <a:spLocks noGrp="1"/>
          </p:cNvSpPr>
          <p:nvPr>
            <p:ph type="body" idx="4294967295"/>
          </p:nvPr>
        </p:nvSpPr>
        <p:spPr>
          <a:xfrm>
            <a:off x="1310524" y="3010376"/>
            <a:ext cx="1828800" cy="597600"/>
          </a:xfrm>
          <a:prstGeom prst="rect">
            <a:avLst/>
          </a:prstGeom>
          <a:noFill/>
          <a:ln>
            <a:noFill/>
          </a:ln>
        </p:spPr>
        <p:txBody>
          <a:bodyPr spcFirstLastPara="1" wrap="square" lIns="121900" tIns="121900" rIns="121900" bIns="121900" anchor="t" anchorCtr="0">
            <a:noAutofit/>
          </a:bodyPr>
          <a:lstStyle/>
          <a:p>
            <a:pPr marL="0" indent="0">
              <a:buNone/>
            </a:pPr>
            <a:endParaRPr>
              <a:solidFill>
                <a:srgbClr val="FFFFFF"/>
              </a:solidFill>
            </a:endParaRPr>
          </a:p>
          <a:p>
            <a:pPr marL="0" indent="0">
              <a:buNone/>
            </a:pPr>
            <a:endParaRPr>
              <a:solidFill>
                <a:srgbClr val="FFFFFF"/>
              </a:solidFill>
            </a:endParaRPr>
          </a:p>
        </p:txBody>
      </p:sp>
      <p:sp>
        <p:nvSpPr>
          <p:cNvPr id="770" name="Google Shape;770;p92"/>
          <p:cNvSpPr txBox="1"/>
          <p:nvPr/>
        </p:nvSpPr>
        <p:spPr>
          <a:xfrm>
            <a:off x="1773551" y="1"/>
            <a:ext cx="7140800" cy="800179"/>
          </a:xfrm>
          <a:prstGeom prst="rect">
            <a:avLst/>
          </a:prstGeom>
          <a:noFill/>
          <a:ln>
            <a:noFill/>
          </a:ln>
        </p:spPr>
        <p:txBody>
          <a:bodyPr spcFirstLastPara="1" wrap="square" lIns="121900" tIns="121900" rIns="121900" bIns="121900" anchor="t" anchorCtr="0">
            <a:spAutoFit/>
          </a:bodyPr>
          <a:lstStyle/>
          <a:p>
            <a:r>
              <a:rPr lang="es" sz="2400">
                <a:latin typeface="Roboto"/>
                <a:ea typeface="Roboto"/>
                <a:cs typeface="Roboto"/>
                <a:sym typeface="Roboto"/>
              </a:rPr>
              <a:t>        </a:t>
            </a:r>
            <a:r>
              <a:rPr lang="es" sz="3600" b="1">
                <a:latin typeface="Trebuchet MS"/>
                <a:ea typeface="Trebuchet MS"/>
                <a:cs typeface="Trebuchet MS"/>
                <a:sym typeface="Trebuchet MS"/>
              </a:rPr>
              <a:t>               FRONT END</a:t>
            </a:r>
            <a:endParaRPr sz="3600" b="1">
              <a:latin typeface="Trebuchet MS"/>
              <a:ea typeface="Trebuchet MS"/>
              <a:cs typeface="Trebuchet MS"/>
              <a:sym typeface="Trebuchet MS"/>
            </a:endParaRPr>
          </a:p>
        </p:txBody>
      </p:sp>
      <p:sp>
        <p:nvSpPr>
          <p:cNvPr id="771" name="Google Shape;771;p92"/>
          <p:cNvSpPr txBox="1"/>
          <p:nvPr/>
        </p:nvSpPr>
        <p:spPr>
          <a:xfrm>
            <a:off x="3358373" y="2396826"/>
            <a:ext cx="1418846" cy="656614"/>
          </a:xfrm>
          <a:prstGeom prst="rect">
            <a:avLst/>
          </a:prstGeom>
          <a:noFill/>
          <a:ln>
            <a:noFill/>
          </a:ln>
        </p:spPr>
        <p:txBody>
          <a:bodyPr spcFirstLastPara="1" wrap="square" lIns="121900" tIns="121900" rIns="121900" bIns="121900" anchor="t" anchorCtr="0">
            <a:spAutoFit/>
          </a:bodyPr>
          <a:lstStyle/>
          <a:p>
            <a:r>
              <a:rPr lang="es" sz="2667" dirty="0">
                <a:solidFill>
                  <a:schemeClr val="lt1"/>
                </a:solidFill>
                <a:latin typeface="Roboto"/>
                <a:ea typeface="Roboto"/>
                <a:cs typeface="Roboto"/>
                <a:sym typeface="Roboto"/>
              </a:rPr>
              <a:t>HTML</a:t>
            </a:r>
            <a:endParaRPr sz="2667" dirty="0">
              <a:solidFill>
                <a:schemeClr val="lt1"/>
              </a:solidFill>
              <a:latin typeface="Roboto"/>
              <a:ea typeface="Roboto"/>
              <a:cs typeface="Roboto"/>
              <a:sym typeface="Roboto"/>
            </a:endParaRPr>
          </a:p>
        </p:txBody>
      </p:sp>
      <p:sp>
        <p:nvSpPr>
          <p:cNvPr id="772" name="Google Shape;772;p92"/>
          <p:cNvSpPr txBox="1"/>
          <p:nvPr/>
        </p:nvSpPr>
        <p:spPr>
          <a:xfrm>
            <a:off x="5172334" y="2449496"/>
            <a:ext cx="1418239" cy="697523"/>
          </a:xfrm>
          <a:prstGeom prst="rect">
            <a:avLst/>
          </a:prstGeom>
          <a:noFill/>
          <a:ln>
            <a:noFill/>
          </a:ln>
        </p:spPr>
        <p:txBody>
          <a:bodyPr spcFirstLastPara="1" wrap="square" lIns="121900" tIns="121900" rIns="121900" bIns="121900" anchor="t" anchorCtr="0">
            <a:spAutoFit/>
          </a:bodyPr>
          <a:lstStyle/>
          <a:p>
            <a:r>
              <a:rPr lang="es" sz="2933" dirty="0">
                <a:solidFill>
                  <a:schemeClr val="lt1"/>
                </a:solidFill>
                <a:latin typeface="Roboto"/>
                <a:ea typeface="Roboto"/>
                <a:cs typeface="Roboto"/>
                <a:sym typeface="Roboto"/>
              </a:rPr>
              <a:t>     CSS</a:t>
            </a:r>
            <a:endParaRPr sz="2933" dirty="0">
              <a:solidFill>
                <a:schemeClr val="lt1"/>
              </a:solidFill>
              <a:latin typeface="Roboto"/>
              <a:ea typeface="Roboto"/>
              <a:cs typeface="Roboto"/>
              <a:sym typeface="Roboto"/>
            </a:endParaRPr>
          </a:p>
        </p:txBody>
      </p:sp>
      <p:sp>
        <p:nvSpPr>
          <p:cNvPr id="774" name="Google Shape;774;p92"/>
          <p:cNvSpPr txBox="1"/>
          <p:nvPr/>
        </p:nvSpPr>
        <p:spPr>
          <a:xfrm>
            <a:off x="3239457" y="3055240"/>
            <a:ext cx="1630759" cy="3163903"/>
          </a:xfrm>
          <a:prstGeom prst="rect">
            <a:avLst/>
          </a:prstGeom>
          <a:noFill/>
          <a:ln>
            <a:noFill/>
          </a:ln>
        </p:spPr>
        <p:txBody>
          <a:bodyPr spcFirstLastPara="1" wrap="square" lIns="121900" tIns="121900" rIns="121900" bIns="121900" anchor="t" anchorCtr="0">
            <a:spAutoFit/>
          </a:bodyPr>
          <a:lstStyle/>
          <a:p>
            <a:pPr>
              <a:lnSpc>
                <a:spcPct val="115000"/>
              </a:lnSpc>
            </a:pPr>
            <a:r>
              <a:rPr lang="es" sz="2400" dirty="0">
                <a:solidFill>
                  <a:schemeClr val="dk1"/>
                </a:solidFill>
                <a:latin typeface="Calibri"/>
                <a:ea typeface="Calibri"/>
                <a:cs typeface="Calibri"/>
                <a:sym typeface="Calibri"/>
              </a:rPr>
              <a:t>For, the content part we are using HTML for the basic.</a:t>
            </a:r>
            <a:endParaRPr sz="2400" dirty="0">
              <a:solidFill>
                <a:schemeClr val="dk1"/>
              </a:solidFill>
              <a:latin typeface="Calibri"/>
              <a:ea typeface="Calibri"/>
              <a:cs typeface="Calibri"/>
              <a:sym typeface="Calibri"/>
            </a:endParaRPr>
          </a:p>
          <a:p>
            <a:endParaRPr sz="2400" dirty="0">
              <a:latin typeface="Roboto"/>
              <a:ea typeface="Roboto"/>
              <a:cs typeface="Roboto"/>
              <a:sym typeface="Roboto"/>
            </a:endParaRPr>
          </a:p>
        </p:txBody>
      </p:sp>
      <p:sp>
        <p:nvSpPr>
          <p:cNvPr id="775" name="Google Shape;775;p92"/>
          <p:cNvSpPr txBox="1"/>
          <p:nvPr/>
        </p:nvSpPr>
        <p:spPr>
          <a:xfrm>
            <a:off x="825300" y="823068"/>
            <a:ext cx="11366700" cy="1446509"/>
          </a:xfrm>
          <a:prstGeom prst="rect">
            <a:avLst/>
          </a:prstGeom>
          <a:noFill/>
          <a:ln>
            <a:noFill/>
          </a:ln>
        </p:spPr>
        <p:txBody>
          <a:bodyPr spcFirstLastPara="1" wrap="square" lIns="121900" tIns="121900" rIns="121900" bIns="121900" anchor="t" anchorCtr="0">
            <a:spAutoFit/>
          </a:bodyPr>
          <a:lstStyle/>
          <a:p>
            <a:r>
              <a:rPr lang="en-US" sz="2000" dirty="0">
                <a:solidFill>
                  <a:schemeClr val="dk1"/>
                </a:solidFill>
                <a:latin typeface="Calibri"/>
                <a:ea typeface="Calibri"/>
                <a:cs typeface="Calibri"/>
                <a:sym typeface="Calibri"/>
              </a:rPr>
              <a:t>We have built the front end of our website using HTML, CSS and JavaScript that will be linked to the machine learning model so that users can enter the values of the respective columns in the dataset. </a:t>
            </a:r>
            <a:r>
              <a:rPr lang="es" sz="2000" dirty="0">
                <a:solidFill>
                  <a:schemeClr val="dk1"/>
                </a:solidFill>
                <a:latin typeface="Calibri"/>
                <a:ea typeface="Calibri"/>
                <a:cs typeface="Calibri"/>
                <a:sym typeface="Calibri"/>
              </a:rPr>
              <a:t>We are using HTML, CSS, JavaScript for our frontend part as they are the base of every website. </a:t>
            </a:r>
            <a:endParaRPr lang="en-US" sz="2000" dirty="0">
              <a:solidFill>
                <a:schemeClr val="dk1"/>
              </a:solidFill>
              <a:latin typeface="Calibri"/>
              <a:ea typeface="Calibri"/>
              <a:cs typeface="Calibri"/>
              <a:sym typeface="Calibri"/>
            </a:endParaRPr>
          </a:p>
          <a:p>
            <a:endParaRPr dirty="0">
              <a:latin typeface="Calibri"/>
              <a:ea typeface="Calibri"/>
              <a:cs typeface="Calibri"/>
              <a:sym typeface="Calibri"/>
            </a:endParaRPr>
          </a:p>
        </p:txBody>
      </p:sp>
      <p:sp>
        <p:nvSpPr>
          <p:cNvPr id="776" name="Google Shape;776;p92"/>
          <p:cNvSpPr txBox="1"/>
          <p:nvPr/>
        </p:nvSpPr>
        <p:spPr>
          <a:xfrm>
            <a:off x="5031618" y="3068416"/>
            <a:ext cx="2232521" cy="3570168"/>
          </a:xfrm>
          <a:prstGeom prst="rect">
            <a:avLst/>
          </a:prstGeom>
          <a:noFill/>
          <a:ln>
            <a:noFill/>
          </a:ln>
        </p:spPr>
        <p:txBody>
          <a:bodyPr spcFirstLastPara="1" wrap="square" lIns="121900" tIns="121900" rIns="121900" bIns="121900" anchor="t" anchorCtr="0">
            <a:spAutoFit/>
          </a:bodyPr>
          <a:lstStyle/>
          <a:p>
            <a:r>
              <a:rPr lang="es" sz="2400" dirty="0">
                <a:solidFill>
                  <a:schemeClr val="dk1"/>
                </a:solidFill>
                <a:latin typeface="Calibri"/>
                <a:ea typeface="Calibri"/>
                <a:cs typeface="Calibri"/>
                <a:sym typeface="Calibri"/>
              </a:rPr>
              <a:t>And to make the website look more unique and attractive,we will use CSS which will  give styling effects to the website.</a:t>
            </a:r>
            <a:endParaRPr sz="2400" dirty="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6B63C73A-C128-4344-AA98-5B1EE474E798}"/>
              </a:ext>
            </a:extLst>
          </p:cNvPr>
          <p:cNvPicPr>
            <a:picLocks noChangeAspect="1"/>
          </p:cNvPicPr>
          <p:nvPr/>
        </p:nvPicPr>
        <p:blipFill>
          <a:blip r:embed="rId3"/>
          <a:stretch>
            <a:fillRect/>
          </a:stretch>
        </p:blipFill>
        <p:spPr>
          <a:xfrm>
            <a:off x="7142576" y="2350778"/>
            <a:ext cx="2591162" cy="1028844"/>
          </a:xfrm>
          <a:prstGeom prst="rect">
            <a:avLst/>
          </a:prstGeom>
        </p:spPr>
      </p:pic>
      <p:pic>
        <p:nvPicPr>
          <p:cNvPr id="11" name="Picture 10">
            <a:extLst>
              <a:ext uri="{FF2B5EF4-FFF2-40B4-BE49-F238E27FC236}">
                <a16:creationId xmlns:a16="http://schemas.microsoft.com/office/drawing/2014/main" id="{8B053B89-0206-4440-80F9-259936CE3CBA}"/>
              </a:ext>
            </a:extLst>
          </p:cNvPr>
          <p:cNvPicPr>
            <a:picLocks noChangeAspect="1"/>
          </p:cNvPicPr>
          <p:nvPr/>
        </p:nvPicPr>
        <p:blipFill>
          <a:blip r:embed="rId3"/>
          <a:stretch>
            <a:fillRect/>
          </a:stretch>
        </p:blipFill>
        <p:spPr>
          <a:xfrm rot="20374015">
            <a:off x="7052240" y="2164530"/>
            <a:ext cx="903366" cy="569933"/>
          </a:xfrm>
          <a:prstGeom prst="rect">
            <a:avLst/>
          </a:prstGeom>
        </p:spPr>
      </p:pic>
      <p:pic>
        <p:nvPicPr>
          <p:cNvPr id="13" name="Picture 12">
            <a:extLst>
              <a:ext uri="{FF2B5EF4-FFF2-40B4-BE49-F238E27FC236}">
                <a16:creationId xmlns:a16="http://schemas.microsoft.com/office/drawing/2014/main" id="{50BF2CD1-0427-40AD-BCDF-A21A9CE817B0}"/>
              </a:ext>
            </a:extLst>
          </p:cNvPr>
          <p:cNvPicPr>
            <a:picLocks noChangeAspect="1"/>
          </p:cNvPicPr>
          <p:nvPr/>
        </p:nvPicPr>
        <p:blipFill>
          <a:blip r:embed="rId3"/>
          <a:stretch>
            <a:fillRect/>
          </a:stretch>
        </p:blipFill>
        <p:spPr>
          <a:xfrm rot="1166954">
            <a:off x="6978096" y="2823513"/>
            <a:ext cx="1519186" cy="1028844"/>
          </a:xfrm>
          <a:prstGeom prst="rect">
            <a:avLst/>
          </a:prstGeom>
        </p:spPr>
      </p:pic>
      <p:sp>
        <p:nvSpPr>
          <p:cNvPr id="14" name="TextBox 13">
            <a:extLst>
              <a:ext uri="{FF2B5EF4-FFF2-40B4-BE49-F238E27FC236}">
                <a16:creationId xmlns:a16="http://schemas.microsoft.com/office/drawing/2014/main" id="{AD88F108-E9FC-48F3-B1D6-94CB079CCA9D}"/>
              </a:ext>
            </a:extLst>
          </p:cNvPr>
          <p:cNvSpPr txBox="1"/>
          <p:nvPr/>
        </p:nvSpPr>
        <p:spPr>
          <a:xfrm flipH="1">
            <a:off x="8149699" y="5584054"/>
            <a:ext cx="3480048" cy="646331"/>
          </a:xfrm>
          <a:prstGeom prst="rect">
            <a:avLst/>
          </a:prstGeom>
          <a:noFill/>
        </p:spPr>
        <p:txBody>
          <a:bodyPr wrap="square" rtlCol="0">
            <a:spAutoFit/>
          </a:bodyPr>
          <a:lstStyle/>
          <a:p>
            <a:r>
              <a:rPr lang="en-IN" dirty="0"/>
              <a:t>https://github.com/Pritosh4/Parkinsons-Detector</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1"/>
          <p:cNvSpPr/>
          <p:nvPr/>
        </p:nvSpPr>
        <p:spPr>
          <a:xfrm>
            <a:off x="24000" y="24667"/>
            <a:ext cx="5114000" cy="6821957"/>
          </a:xfrm>
          <a:prstGeom prst="rect">
            <a:avLst/>
          </a:prstGeom>
          <a:solidFill>
            <a:srgbClr val="19344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758" name="Google Shape;758;p91"/>
          <p:cNvPicPr preferRelativeResize="0"/>
          <p:nvPr/>
        </p:nvPicPr>
        <p:blipFill rotWithShape="1">
          <a:blip r:embed="rId3">
            <a:alphaModFix/>
          </a:blip>
          <a:srcRect l="10651" b="19257"/>
          <a:stretch/>
        </p:blipFill>
        <p:spPr>
          <a:xfrm>
            <a:off x="24000" y="2098600"/>
            <a:ext cx="5114000" cy="3080032"/>
          </a:xfrm>
          <a:prstGeom prst="rect">
            <a:avLst/>
          </a:prstGeom>
          <a:noFill/>
          <a:ln>
            <a:noFill/>
          </a:ln>
        </p:spPr>
      </p:pic>
      <p:sp>
        <p:nvSpPr>
          <p:cNvPr id="759" name="Google Shape;759;p91"/>
          <p:cNvSpPr txBox="1"/>
          <p:nvPr/>
        </p:nvSpPr>
        <p:spPr>
          <a:xfrm>
            <a:off x="7454399" y="463937"/>
            <a:ext cx="2281271" cy="841280"/>
          </a:xfrm>
          <a:prstGeom prst="rect">
            <a:avLst/>
          </a:prstGeom>
          <a:noFill/>
          <a:ln>
            <a:noFill/>
          </a:ln>
        </p:spPr>
        <p:txBody>
          <a:bodyPr spcFirstLastPara="1" wrap="square" lIns="121900" tIns="121900" rIns="121900" bIns="121900" anchor="t" anchorCtr="0">
            <a:spAutoFit/>
          </a:bodyPr>
          <a:lstStyle/>
          <a:p>
            <a:r>
              <a:rPr lang="es" sz="3867" dirty="0">
                <a:solidFill>
                  <a:schemeClr val="bg1"/>
                </a:solidFill>
                <a:latin typeface="Trebuchet MS"/>
                <a:ea typeface="Trebuchet MS"/>
                <a:cs typeface="Trebuchet MS"/>
                <a:sym typeface="Trebuchet MS"/>
              </a:rPr>
              <a:t>Backend</a:t>
            </a:r>
            <a:endParaRPr sz="3867" dirty="0">
              <a:solidFill>
                <a:schemeClr val="bg1"/>
              </a:solidFill>
              <a:latin typeface="Trebuchet MS"/>
              <a:ea typeface="Trebuchet MS"/>
              <a:cs typeface="Trebuchet MS"/>
              <a:sym typeface="Trebuchet MS"/>
            </a:endParaRPr>
          </a:p>
        </p:txBody>
      </p:sp>
      <p:sp>
        <p:nvSpPr>
          <p:cNvPr id="760" name="Google Shape;760;p91"/>
          <p:cNvSpPr txBox="1"/>
          <p:nvPr/>
        </p:nvSpPr>
        <p:spPr>
          <a:xfrm>
            <a:off x="5177800" y="1795008"/>
            <a:ext cx="6990200" cy="2794571"/>
          </a:xfrm>
          <a:prstGeom prst="rect">
            <a:avLst/>
          </a:prstGeom>
          <a:noFill/>
          <a:ln>
            <a:noFill/>
          </a:ln>
        </p:spPr>
        <p:txBody>
          <a:bodyPr spcFirstLastPara="1" wrap="square" lIns="121900" tIns="121900" rIns="121900" bIns="121900" anchor="t" anchorCtr="0">
            <a:spAutoFit/>
          </a:bodyPr>
          <a:lstStyle/>
          <a:p>
            <a:pPr>
              <a:lnSpc>
                <a:spcPct val="115000"/>
              </a:lnSpc>
            </a:pPr>
            <a:r>
              <a:rPr lang="en-US" sz="2400" dirty="0">
                <a:solidFill>
                  <a:schemeClr val="bg1"/>
                </a:solidFill>
              </a:rPr>
              <a:t>To link the model with our website so that it is responsive when a user enters the data, we will be using Flask. Flask will integrate the front end with our tried and tested machine learning model so that users can easily enter their data and get the results.</a:t>
            </a:r>
            <a:endParaRPr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84157" y="2250967"/>
            <a:ext cx="6625988" cy="1402000"/>
          </a:xfrm>
          <a:prstGeom prst="rect">
            <a:avLst/>
          </a:prstGeom>
        </p:spPr>
        <p:txBody>
          <a:bodyPr spcFirstLastPara="1" vert="horz" wrap="square" lIns="121900" tIns="121900" rIns="121900" bIns="121900" rtlCol="0" anchor="ctr" anchorCtr="0">
            <a:noAutofit/>
          </a:bodyPr>
          <a:lstStyle/>
          <a:p>
            <a:pPr algn="ctr"/>
            <a:r>
              <a:rPr lang="en-IN" sz="5400" dirty="0"/>
              <a:t>Glimpses Of The Website</a:t>
            </a:r>
            <a:endParaRPr sz="5400" dirty="0"/>
          </a:p>
        </p:txBody>
      </p:sp>
      <p:sp>
        <p:nvSpPr>
          <p:cNvPr id="561" name="Google Shape;561;p49"/>
          <p:cNvSpPr txBox="1">
            <a:spLocks noGrp="1"/>
          </p:cNvSpPr>
          <p:nvPr>
            <p:ph type="title"/>
          </p:nvPr>
        </p:nvSpPr>
        <p:spPr>
          <a:xfrm>
            <a:off x="7574329" y="2250967"/>
            <a:ext cx="2882800" cy="1402000"/>
          </a:xfrm>
          <a:prstGeom prst="rect">
            <a:avLst/>
          </a:prstGeom>
        </p:spPr>
        <p:txBody>
          <a:bodyPr spcFirstLastPara="1" vert="horz" wrap="square" lIns="121900" tIns="121900" rIns="121900" bIns="121900" rtlCol="0" anchor="ctr" anchorCtr="0">
            <a:noAutofit/>
          </a:bodyPr>
          <a:lstStyle/>
          <a:p>
            <a:pPr algn="ctr"/>
            <a:r>
              <a:rPr lang="en-US" dirty="0"/>
              <a:t>7</a:t>
            </a:r>
            <a:endParaRPr dirty="0"/>
          </a:p>
        </p:txBody>
      </p:sp>
      <p:sp>
        <p:nvSpPr>
          <p:cNvPr id="562" name="Google Shape;562;p49"/>
          <p:cNvSpPr/>
          <p:nvPr/>
        </p:nvSpPr>
        <p:spPr>
          <a:xfrm rot="5400000" flipH="1">
            <a:off x="3633716" y="-671713"/>
            <a:ext cx="54591" cy="5022377"/>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E0F9-676F-4005-A9D6-97FEE86E0C52}"/>
              </a:ext>
            </a:extLst>
          </p:cNvPr>
          <p:cNvSpPr>
            <a:spLocks noGrp="1"/>
          </p:cNvSpPr>
          <p:nvPr>
            <p:ph type="title"/>
          </p:nvPr>
        </p:nvSpPr>
        <p:spPr>
          <a:xfrm>
            <a:off x="1753639" y="2875957"/>
            <a:ext cx="4851200" cy="1709600"/>
          </a:xfrm>
        </p:spPr>
        <p:txBody>
          <a:bodyPr/>
          <a:lstStyle/>
          <a:p>
            <a:endParaRPr lang="en-IN"/>
          </a:p>
        </p:txBody>
      </p:sp>
      <p:sp>
        <p:nvSpPr>
          <p:cNvPr id="3" name="Text Placeholder 2">
            <a:extLst>
              <a:ext uri="{FF2B5EF4-FFF2-40B4-BE49-F238E27FC236}">
                <a16:creationId xmlns:a16="http://schemas.microsoft.com/office/drawing/2014/main" id="{E1BD5125-F995-4019-8012-F735C2277368}"/>
              </a:ext>
            </a:extLst>
          </p:cNvPr>
          <p:cNvSpPr>
            <a:spLocks noGrp="1"/>
          </p:cNvSpPr>
          <p:nvPr>
            <p:ph type="body" idx="1"/>
          </p:nvPr>
        </p:nvSpPr>
        <p:spPr>
          <a:xfrm>
            <a:off x="4860823" y="1652123"/>
            <a:ext cx="4851200" cy="4104000"/>
          </a:xfrm>
        </p:spPr>
        <p:txBody>
          <a:bodyPr/>
          <a:lstStyle/>
          <a:p>
            <a:endParaRPr lang="en-IN"/>
          </a:p>
        </p:txBody>
      </p:sp>
      <p:pic>
        <p:nvPicPr>
          <p:cNvPr id="5" name="Picture 4">
            <a:extLst>
              <a:ext uri="{FF2B5EF4-FFF2-40B4-BE49-F238E27FC236}">
                <a16:creationId xmlns:a16="http://schemas.microsoft.com/office/drawing/2014/main" id="{8599AD3B-7D45-4D05-BED9-35F0712CE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26" y="314325"/>
            <a:ext cx="11720947" cy="6229350"/>
          </a:xfrm>
          <a:prstGeom prst="rect">
            <a:avLst/>
          </a:prstGeom>
        </p:spPr>
      </p:pic>
    </p:spTree>
    <p:extLst>
      <p:ext uri="{BB962C8B-B14F-4D97-AF65-F5344CB8AC3E}">
        <p14:creationId xmlns:p14="http://schemas.microsoft.com/office/powerpoint/2010/main" val="33160190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CF14-BB09-490E-989B-40BFA3334A93}"/>
              </a:ext>
            </a:extLst>
          </p:cNvPr>
          <p:cNvSpPr>
            <a:spLocks noGrp="1"/>
          </p:cNvSpPr>
          <p:nvPr>
            <p:ph type="title"/>
          </p:nvPr>
        </p:nvSpPr>
        <p:spPr>
          <a:xfrm>
            <a:off x="2153134" y="2760548"/>
            <a:ext cx="4851200" cy="1709600"/>
          </a:xfrm>
        </p:spPr>
        <p:txBody>
          <a:bodyPr/>
          <a:lstStyle/>
          <a:p>
            <a:endParaRPr lang="en-IN"/>
          </a:p>
        </p:txBody>
      </p:sp>
      <p:sp>
        <p:nvSpPr>
          <p:cNvPr id="3" name="Text Placeholder 2">
            <a:extLst>
              <a:ext uri="{FF2B5EF4-FFF2-40B4-BE49-F238E27FC236}">
                <a16:creationId xmlns:a16="http://schemas.microsoft.com/office/drawing/2014/main" id="{7C067BE0-8C62-4108-B6AB-23FC02B87FC4}"/>
              </a:ext>
            </a:extLst>
          </p:cNvPr>
          <p:cNvSpPr>
            <a:spLocks noGrp="1"/>
          </p:cNvSpPr>
          <p:nvPr>
            <p:ph type="body" idx="1"/>
          </p:nvPr>
        </p:nvSpPr>
        <p:spPr>
          <a:xfrm>
            <a:off x="5393484" y="1957500"/>
            <a:ext cx="4851200" cy="4104000"/>
          </a:xfrm>
        </p:spPr>
        <p:txBody>
          <a:bodyPr/>
          <a:lstStyle/>
          <a:p>
            <a:endParaRPr lang="en-IN"/>
          </a:p>
        </p:txBody>
      </p:sp>
      <p:pic>
        <p:nvPicPr>
          <p:cNvPr id="5" name="Picture 4">
            <a:extLst>
              <a:ext uri="{FF2B5EF4-FFF2-40B4-BE49-F238E27FC236}">
                <a16:creationId xmlns:a16="http://schemas.microsoft.com/office/drawing/2014/main" id="{A86AD06D-E83B-4606-B8C3-719E7107D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18" y="295275"/>
            <a:ext cx="11502737" cy="6267450"/>
          </a:xfrm>
          <a:prstGeom prst="rect">
            <a:avLst/>
          </a:prstGeom>
        </p:spPr>
      </p:pic>
    </p:spTree>
    <p:extLst>
      <p:ext uri="{BB962C8B-B14F-4D97-AF65-F5344CB8AC3E}">
        <p14:creationId xmlns:p14="http://schemas.microsoft.com/office/powerpoint/2010/main" val="25123129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DAD8-A6B7-4633-8938-E36A93A09541}"/>
              </a:ext>
            </a:extLst>
          </p:cNvPr>
          <p:cNvSpPr>
            <a:spLocks noGrp="1"/>
          </p:cNvSpPr>
          <p:nvPr>
            <p:ph type="title"/>
          </p:nvPr>
        </p:nvSpPr>
        <p:spPr>
          <a:xfrm>
            <a:off x="1700373" y="2707281"/>
            <a:ext cx="4851200" cy="1709600"/>
          </a:xfrm>
        </p:spPr>
        <p:txBody>
          <a:bodyPr/>
          <a:lstStyle/>
          <a:p>
            <a:endParaRPr lang="en-IN" dirty="0"/>
          </a:p>
        </p:txBody>
      </p:sp>
      <p:sp>
        <p:nvSpPr>
          <p:cNvPr id="3" name="Text Placeholder 2">
            <a:extLst>
              <a:ext uri="{FF2B5EF4-FFF2-40B4-BE49-F238E27FC236}">
                <a16:creationId xmlns:a16="http://schemas.microsoft.com/office/drawing/2014/main" id="{543619E1-3213-4B17-AC20-085210E1A1AB}"/>
              </a:ext>
            </a:extLst>
          </p:cNvPr>
          <p:cNvSpPr>
            <a:spLocks noGrp="1"/>
          </p:cNvSpPr>
          <p:nvPr>
            <p:ph type="body" idx="1"/>
          </p:nvPr>
        </p:nvSpPr>
        <p:spPr>
          <a:xfrm>
            <a:off x="5850237" y="2064032"/>
            <a:ext cx="4851200" cy="4104000"/>
          </a:xfrm>
        </p:spPr>
        <p:txBody>
          <a:bodyPr/>
          <a:lstStyle/>
          <a:p>
            <a:endParaRPr lang="en-IN"/>
          </a:p>
        </p:txBody>
      </p:sp>
      <p:pic>
        <p:nvPicPr>
          <p:cNvPr id="5" name="Picture 4">
            <a:extLst>
              <a:ext uri="{FF2B5EF4-FFF2-40B4-BE49-F238E27FC236}">
                <a16:creationId xmlns:a16="http://schemas.microsoft.com/office/drawing/2014/main" id="{845A418A-44B5-4463-8FD4-B299DDF03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8" y="301336"/>
            <a:ext cx="11565083" cy="6224155"/>
          </a:xfrm>
          <a:prstGeom prst="rect">
            <a:avLst/>
          </a:prstGeom>
        </p:spPr>
      </p:pic>
    </p:spTree>
    <p:extLst>
      <p:ext uri="{BB962C8B-B14F-4D97-AF65-F5344CB8AC3E}">
        <p14:creationId xmlns:p14="http://schemas.microsoft.com/office/powerpoint/2010/main" val="1929370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4659700" y="1277633"/>
            <a:ext cx="2882800" cy="1402000"/>
          </a:xfrm>
          <a:prstGeom prst="rect">
            <a:avLst/>
          </a:prstGeom>
        </p:spPr>
        <p:txBody>
          <a:bodyPr spcFirstLastPara="1" vert="horz" wrap="square" lIns="121900" tIns="121900" rIns="121900" bIns="121900" rtlCol="0" anchor="ctr" anchorCtr="0">
            <a:noAutofit/>
          </a:bodyPr>
          <a:lstStyle/>
          <a:p>
            <a:pPr algn="ctr"/>
            <a:r>
              <a:rPr lang="en" dirty="0"/>
              <a:t>8</a:t>
            </a:r>
            <a:endParaRPr dirty="0"/>
          </a:p>
        </p:txBody>
      </p:sp>
      <p:sp>
        <p:nvSpPr>
          <p:cNvPr id="812" name="Google Shape;812;p63"/>
          <p:cNvSpPr txBox="1">
            <a:spLocks noGrp="1"/>
          </p:cNvSpPr>
          <p:nvPr>
            <p:ph type="title"/>
          </p:nvPr>
        </p:nvSpPr>
        <p:spPr>
          <a:xfrm>
            <a:off x="2967900" y="4402800"/>
            <a:ext cx="6266400" cy="987600"/>
          </a:xfrm>
          <a:prstGeom prst="rect">
            <a:avLst/>
          </a:prstGeom>
        </p:spPr>
        <p:txBody>
          <a:bodyPr spcFirstLastPara="1" vert="horz" wrap="square" lIns="121900" tIns="121900" rIns="121900" bIns="121900" rtlCol="0" anchor="ctr" anchorCtr="0">
            <a:noAutofit/>
          </a:bodyPr>
          <a:lstStyle/>
          <a:p>
            <a:pPr algn="ctr"/>
            <a:r>
              <a:rPr lang="en-IN">
                <a:solidFill>
                  <a:schemeClr val="bg1"/>
                </a:solidFill>
              </a:rPr>
              <a:t>References</a:t>
            </a:r>
            <a:endParaRPr>
              <a:solidFill>
                <a:schemeClr val="bg1"/>
              </a:solidFill>
            </a:endParaRPr>
          </a:p>
        </p:txBody>
      </p:sp>
      <p:sp>
        <p:nvSpPr>
          <p:cNvPr id="814" name="Google Shape;814;p63"/>
          <p:cNvSpPr/>
          <p:nvPr/>
        </p:nvSpPr>
        <p:spPr>
          <a:xfrm rot="5400000">
            <a:off x="6115430" y="3364426"/>
            <a:ext cx="60959" cy="4263636"/>
          </a:xfrm>
          <a:prstGeom prst="rect">
            <a:avLst/>
          </a:prstGeom>
          <a:solidFill>
            <a:schemeClr val="lt2"/>
          </a:solidFill>
          <a:ln>
            <a:noFill/>
          </a:ln>
        </p:spPr>
        <p:txBody>
          <a:bodyPr spcFirstLastPara="1" wrap="square" lIns="121900" tIns="121900" rIns="121900" bIns="121900" anchor="ctr" anchorCtr="0">
            <a:noAutofit/>
          </a:bodyPr>
          <a:lstStyle/>
          <a:p>
            <a:pPr algn="ctr"/>
            <a:endParaRPr sz="24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CE19833-7070-4B82-96F6-8C8D45E31066}"/>
              </a:ext>
            </a:extLst>
          </p:cNvPr>
          <p:cNvSpPr>
            <a:spLocks noGrp="1"/>
          </p:cNvSpPr>
          <p:nvPr>
            <p:ph type="subTitle" idx="1"/>
          </p:nvPr>
        </p:nvSpPr>
        <p:spPr>
          <a:xfrm>
            <a:off x="880269" y="1260277"/>
            <a:ext cx="5345040" cy="4752596"/>
          </a:xfrm>
        </p:spPr>
        <p:txBody>
          <a:bodyPr/>
          <a:lstStyle/>
          <a:p>
            <a:pPr marL="342900" indent="-342900">
              <a:buFont typeface="Arial" panose="020B0604020202020204" pitchFamily="34" charset="0"/>
              <a:buChar char="•"/>
            </a:pPr>
            <a:r>
              <a:rPr lang="en-IN" dirty="0">
                <a:hlinkClick r:id="rId2"/>
              </a:rPr>
              <a:t>https://machinelearningmastery.com/gentle-introduction-xgboost-applied-machine-learning/</a:t>
            </a:r>
            <a:endParaRPr lang="en-IN" dirty="0"/>
          </a:p>
          <a:p>
            <a:pPr marL="342900" indent="-342900">
              <a:buFont typeface="Arial" panose="020B0604020202020204" pitchFamily="34" charset="0"/>
              <a:buChar char="•"/>
            </a:pPr>
            <a:r>
              <a:rPr lang="en-IN" dirty="0">
                <a:hlinkClick r:id="rId3"/>
              </a:rPr>
              <a:t>https://www.nvidia.com/en-us/glossary/data-science/xgboost/</a:t>
            </a:r>
            <a:endParaRPr lang="en-IN" dirty="0"/>
          </a:p>
          <a:p>
            <a:pPr marL="342900" indent="-342900">
              <a:buFont typeface="Arial" panose="020B0604020202020204" pitchFamily="34" charset="0"/>
              <a:buChar char="•"/>
            </a:pPr>
            <a:r>
              <a:rPr lang="en-IN" dirty="0">
                <a:hlinkClick r:id="rId4"/>
              </a:rPr>
              <a:t>https://www.geeksforgeeks.org/getting-started-with-classification/</a:t>
            </a:r>
            <a:endParaRPr lang="en-IN" dirty="0"/>
          </a:p>
          <a:p>
            <a:pPr marL="342900" indent="-342900">
              <a:buFont typeface="Arial" panose="020B0604020202020204" pitchFamily="34" charset="0"/>
              <a:buChar char="•"/>
            </a:pPr>
            <a:r>
              <a:rPr lang="en-IN" dirty="0">
                <a:hlinkClick r:id="rId5"/>
              </a:rPr>
              <a:t>https://www.lexico.com/definition/parkinson's_disease</a:t>
            </a:r>
            <a:endParaRPr lang="en-IN"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9557533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2"/>
        <p:cNvGrpSpPr/>
        <p:nvPr/>
      </p:nvGrpSpPr>
      <p:grpSpPr>
        <a:xfrm>
          <a:off x="0" y="0"/>
          <a:ext cx="0" cy="0"/>
          <a:chOff x="0" y="0"/>
          <a:chExt cx="0" cy="0"/>
        </a:xfrm>
      </p:grpSpPr>
      <p:sp>
        <p:nvSpPr>
          <p:cNvPr id="793" name="Google Shape;793;p94"/>
          <p:cNvSpPr txBox="1"/>
          <p:nvPr/>
        </p:nvSpPr>
        <p:spPr>
          <a:xfrm>
            <a:off x="495367" y="3701134"/>
            <a:ext cx="3723600" cy="22568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s" sz="6533" b="1" kern="0">
                <a:solidFill>
                  <a:srgbClr val="000000"/>
                </a:solidFill>
                <a:latin typeface="Trebuchet MS"/>
                <a:ea typeface="Trebuchet MS"/>
                <a:cs typeface="Trebuchet MS"/>
                <a:sym typeface="Trebuchet MS"/>
              </a:rPr>
              <a:t>THANK YOU</a:t>
            </a:r>
            <a:endParaRPr sz="6533" b="1" kern="0">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6399206" y="1232181"/>
            <a:ext cx="5145200" cy="790400"/>
          </a:xfrm>
          <a:prstGeom prst="rect">
            <a:avLst/>
          </a:prstGeom>
        </p:spPr>
        <p:txBody>
          <a:bodyPr spcFirstLastPara="1" vert="horz" wrap="square" lIns="121900" tIns="121900" rIns="121900" bIns="121900" rtlCol="0" anchor="ctr" anchorCtr="0">
            <a:noAutofit/>
          </a:bodyPr>
          <a:lstStyle/>
          <a:p>
            <a:r>
              <a:rPr lang="en-IN" sz="6600" b="1" dirty="0"/>
              <a:t>Group -127</a:t>
            </a:r>
            <a:endParaRPr sz="6600" b="1" dirty="0"/>
          </a:p>
        </p:txBody>
      </p:sp>
      <p:sp>
        <p:nvSpPr>
          <p:cNvPr id="442" name="Google Shape;442;p42"/>
          <p:cNvSpPr txBox="1">
            <a:spLocks noGrp="1"/>
          </p:cNvSpPr>
          <p:nvPr>
            <p:ph type="subTitle" idx="1"/>
          </p:nvPr>
        </p:nvSpPr>
        <p:spPr>
          <a:xfrm>
            <a:off x="5874557" y="2234788"/>
            <a:ext cx="6789761" cy="3701600"/>
          </a:xfrm>
          <a:prstGeom prst="rect">
            <a:avLst/>
          </a:prstGeom>
        </p:spPr>
        <p:txBody>
          <a:bodyPr spcFirstLastPara="1" vert="horz" wrap="square" lIns="121900" tIns="121900" rIns="121900" bIns="121900" rtlCol="0" anchor="ctr" anchorCtr="0">
            <a:noAutofit/>
          </a:bodyPr>
          <a:lstStyle/>
          <a:p>
            <a:pPr marL="609585" indent="-406390">
              <a:buClr>
                <a:schemeClr val="lt2"/>
              </a:buClr>
              <a:buSzPts val="1200"/>
              <a:buFont typeface="Montserrat"/>
              <a:buChar char="●"/>
            </a:pPr>
            <a:r>
              <a:rPr lang="en" dirty="0"/>
              <a:t>20BCE10693   :-  Pritosh Thomas</a:t>
            </a:r>
          </a:p>
          <a:p>
            <a:pPr marL="609585" indent="-406390">
              <a:buClr>
                <a:schemeClr val="lt2"/>
              </a:buClr>
              <a:buSzPts val="1200"/>
              <a:buFont typeface="Montserrat"/>
              <a:buChar char="●"/>
            </a:pPr>
            <a:r>
              <a:rPr lang="en" dirty="0"/>
              <a:t>20BCE10107   :-  Rikin Correya</a:t>
            </a:r>
          </a:p>
          <a:p>
            <a:pPr marL="609585" indent="-406390">
              <a:buClr>
                <a:schemeClr val="lt2"/>
              </a:buClr>
              <a:buSzPts val="1200"/>
              <a:buFont typeface="Montserrat"/>
              <a:buChar char="●"/>
            </a:pPr>
            <a:r>
              <a:rPr lang="en" dirty="0"/>
              <a:t>20BCE10494   :-  Nayan Agarwal</a:t>
            </a:r>
          </a:p>
          <a:p>
            <a:pPr marL="609585" indent="-406390">
              <a:buClr>
                <a:schemeClr val="lt2"/>
              </a:buClr>
              <a:buSzPts val="1200"/>
              <a:buFont typeface="Montserrat"/>
              <a:buChar char="●"/>
            </a:pPr>
            <a:r>
              <a:rPr lang="en" dirty="0"/>
              <a:t>20BCE10441   :-  Chirayu Jaiswal</a:t>
            </a:r>
          </a:p>
          <a:p>
            <a:pPr marL="609585" indent="-406390">
              <a:buClr>
                <a:schemeClr val="lt2"/>
              </a:buClr>
              <a:buSzPts val="1200"/>
              <a:buFont typeface="Montserrat"/>
              <a:buChar char="●"/>
            </a:pPr>
            <a:r>
              <a:rPr lang="en" dirty="0"/>
              <a:t>20BCE10663   :-  Devansh Kumar</a:t>
            </a:r>
            <a:endParaRPr dirty="0"/>
          </a:p>
        </p:txBody>
      </p:sp>
      <p:sp>
        <p:nvSpPr>
          <p:cNvPr id="443" name="Google Shape;443;p42"/>
          <p:cNvSpPr/>
          <p:nvPr/>
        </p:nvSpPr>
        <p:spPr>
          <a:xfrm rot="5400000">
            <a:off x="8153737" y="402610"/>
            <a:ext cx="45856" cy="3285799"/>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pic>
        <p:nvPicPr>
          <p:cNvPr id="444" name="Google Shape;444;p42"/>
          <p:cNvPicPr preferRelativeResize="0"/>
          <p:nvPr/>
        </p:nvPicPr>
        <p:blipFill rotWithShape="1">
          <a:blip r:embed="rId3">
            <a:alphaModFix/>
          </a:blip>
          <a:srcRect l="-832" t="4986" r="36832" b="7070"/>
          <a:stretch/>
        </p:blipFill>
        <p:spPr>
          <a:xfrm>
            <a:off x="-1269713" y="3414205"/>
            <a:ext cx="5083433" cy="5044367"/>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676188" y="-701039"/>
            <a:ext cx="3896384" cy="3866441"/>
          </a:xfrm>
          <a:prstGeom prst="flowChartDecision">
            <a:avLst/>
          </a:prstGeom>
          <a:noFill/>
          <a:ln>
            <a:noFill/>
          </a:ln>
        </p:spPr>
      </p:pic>
      <p:sp>
        <p:nvSpPr>
          <p:cNvPr id="7" name="Google Shape;634;p75">
            <a:extLst>
              <a:ext uri="{FF2B5EF4-FFF2-40B4-BE49-F238E27FC236}">
                <a16:creationId xmlns:a16="http://schemas.microsoft.com/office/drawing/2014/main" id="{18A02498-1C94-476B-8D55-9E0F4964542D}"/>
              </a:ext>
            </a:extLst>
          </p:cNvPr>
          <p:cNvSpPr txBox="1"/>
          <p:nvPr/>
        </p:nvSpPr>
        <p:spPr>
          <a:xfrm>
            <a:off x="4524489" y="5432177"/>
            <a:ext cx="2207287"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s" sz="3300" b="1" i="0" u="none" strike="noStrike" cap="none">
                <a:solidFill>
                  <a:srgbClr val="000000"/>
                </a:solidFill>
                <a:latin typeface="Trebuchet MS"/>
                <a:ea typeface="Trebuchet MS"/>
                <a:cs typeface="Trebuchet MS"/>
                <a:sym typeface="Trebuchet MS"/>
              </a:rPr>
              <a:t>Guide</a:t>
            </a:r>
            <a:endParaRPr sz="3300" b="1" i="0" u="none" strike="noStrike" cap="none">
              <a:solidFill>
                <a:srgbClr val="000000"/>
              </a:solidFill>
              <a:latin typeface="Trebuchet MS"/>
              <a:ea typeface="Trebuchet MS"/>
              <a:cs typeface="Trebuchet MS"/>
              <a:sym typeface="Trebuchet MS"/>
            </a:endParaRPr>
          </a:p>
        </p:txBody>
      </p:sp>
      <p:sp>
        <p:nvSpPr>
          <p:cNvPr id="8" name="Google Shape;635;p75">
            <a:extLst>
              <a:ext uri="{FF2B5EF4-FFF2-40B4-BE49-F238E27FC236}">
                <a16:creationId xmlns:a16="http://schemas.microsoft.com/office/drawing/2014/main" id="{9587E384-92BB-4D23-9BB7-4FFA7A70203E}"/>
              </a:ext>
            </a:extLst>
          </p:cNvPr>
          <p:cNvSpPr txBox="1"/>
          <p:nvPr/>
        </p:nvSpPr>
        <p:spPr>
          <a:xfrm>
            <a:off x="5935091" y="5936388"/>
            <a:ext cx="4615834"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 sz="2000" b="1" i="0" u="none" strike="noStrike" cap="none" dirty="0">
                <a:solidFill>
                  <a:srgbClr val="000000"/>
                </a:solidFill>
                <a:latin typeface="Trebuchet MS"/>
                <a:ea typeface="Trebuchet MS"/>
                <a:cs typeface="Trebuchet MS"/>
                <a:sym typeface="Trebuchet MS"/>
              </a:rPr>
              <a:t>Dr</a:t>
            </a:r>
            <a:r>
              <a:rPr lang="es" sz="2000" b="1" i="0" u="none" strike="noStrike" cap="none">
                <a:solidFill>
                  <a:srgbClr val="000000"/>
                </a:solidFill>
                <a:latin typeface="Trebuchet MS"/>
                <a:ea typeface="Trebuchet MS"/>
                <a:cs typeface="Trebuchet MS"/>
                <a:sym typeface="Trebuchet MS"/>
              </a:rPr>
              <a:t>. </a:t>
            </a:r>
            <a:r>
              <a:rPr lang="es" sz="2000" b="1">
                <a:latin typeface="Trebuchet MS"/>
                <a:ea typeface="Trebuchet MS"/>
                <a:cs typeface="Trebuchet MS"/>
                <a:sym typeface="Trebuchet MS"/>
              </a:rPr>
              <a:t>ABHA TRIVEDI</a:t>
            </a:r>
            <a:endParaRPr sz="1600" b="1" i="0" u="none" strike="noStrike" cap="none" dirty="0">
              <a:solidFill>
                <a:schemeClr val="dk1"/>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AC8D3"/>
        </a:solidFill>
        <a:effectLst/>
      </p:bgPr>
    </p:bg>
    <p:spTree>
      <p:nvGrpSpPr>
        <p:cNvPr id="1" name="Shape 408"/>
        <p:cNvGrpSpPr/>
        <p:nvPr/>
      </p:nvGrpSpPr>
      <p:grpSpPr>
        <a:xfrm>
          <a:off x="0" y="0"/>
          <a:ext cx="0" cy="0"/>
          <a:chOff x="0" y="0"/>
          <a:chExt cx="0" cy="0"/>
        </a:xfrm>
      </p:grpSpPr>
      <p:sp>
        <p:nvSpPr>
          <p:cNvPr id="410" name="Google Shape;410;p40"/>
          <p:cNvSpPr/>
          <p:nvPr/>
        </p:nvSpPr>
        <p:spPr>
          <a:xfrm rot="2700000">
            <a:off x="1035929" y="1673335"/>
            <a:ext cx="454453" cy="464216"/>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sp>
        <p:nvSpPr>
          <p:cNvPr id="412" name="Google Shape;412;p40"/>
          <p:cNvSpPr/>
          <p:nvPr/>
        </p:nvSpPr>
        <p:spPr>
          <a:xfrm rot="2700000">
            <a:off x="1016395" y="2645188"/>
            <a:ext cx="494442" cy="482889"/>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413" name="Google Shape;413;p40"/>
          <p:cNvSpPr txBox="1">
            <a:spLocks noGrp="1"/>
          </p:cNvSpPr>
          <p:nvPr>
            <p:ph type="title" idx="15"/>
          </p:nvPr>
        </p:nvSpPr>
        <p:spPr>
          <a:xfrm>
            <a:off x="803885" y="142842"/>
            <a:ext cx="10290000" cy="719200"/>
          </a:xfrm>
          <a:prstGeom prst="rect">
            <a:avLst/>
          </a:prstGeom>
        </p:spPr>
        <p:txBody>
          <a:bodyPr spcFirstLastPara="1" vert="horz" wrap="square" lIns="121900" tIns="121900" rIns="121900" bIns="121900" rtlCol="0" anchor="ctr" anchorCtr="0">
            <a:noAutofit/>
          </a:bodyPr>
          <a:lstStyle/>
          <a:p>
            <a:r>
              <a:rPr lang="en"/>
              <a:t>Table of contents</a:t>
            </a:r>
            <a:endParaRPr/>
          </a:p>
        </p:txBody>
      </p:sp>
      <p:sp>
        <p:nvSpPr>
          <p:cNvPr id="414" name="Google Shape;414;p40"/>
          <p:cNvSpPr txBox="1">
            <a:spLocks noGrp="1"/>
          </p:cNvSpPr>
          <p:nvPr>
            <p:ph type="title"/>
          </p:nvPr>
        </p:nvSpPr>
        <p:spPr>
          <a:xfrm>
            <a:off x="927867" y="1607204"/>
            <a:ext cx="649599" cy="619751"/>
          </a:xfrm>
          <a:prstGeom prst="rect">
            <a:avLst/>
          </a:prstGeom>
        </p:spPr>
        <p:txBody>
          <a:bodyPr spcFirstLastPara="1" vert="horz" wrap="square" lIns="121900" tIns="121900" rIns="121900" bIns="121900" rtlCol="0" anchor="ctr" anchorCtr="0">
            <a:noAutofit/>
          </a:bodyPr>
          <a:lstStyle/>
          <a:p>
            <a:r>
              <a:rPr lang="en" sz="2800"/>
              <a:t>1</a:t>
            </a:r>
            <a:endParaRPr sz="2800"/>
          </a:p>
        </p:txBody>
      </p:sp>
      <p:sp>
        <p:nvSpPr>
          <p:cNvPr id="415" name="Google Shape;415;p40"/>
          <p:cNvSpPr txBox="1">
            <a:spLocks noGrp="1"/>
          </p:cNvSpPr>
          <p:nvPr>
            <p:ph type="subTitle" idx="1"/>
          </p:nvPr>
        </p:nvSpPr>
        <p:spPr>
          <a:xfrm>
            <a:off x="1609155" y="1476827"/>
            <a:ext cx="3883600" cy="850000"/>
          </a:xfrm>
          <a:prstGeom prst="rect">
            <a:avLst/>
          </a:prstGeom>
        </p:spPr>
        <p:txBody>
          <a:bodyPr spcFirstLastPara="1" vert="horz" wrap="square" lIns="121900" tIns="121900" rIns="121900" bIns="121900" rtlCol="0" anchor="ctr" anchorCtr="0">
            <a:noAutofit/>
          </a:bodyPr>
          <a:lstStyle/>
          <a:p>
            <a:pPr marL="0" indent="0"/>
            <a:r>
              <a:rPr lang="en-IN" sz="2800"/>
              <a:t>Introduction</a:t>
            </a:r>
            <a:endParaRPr sz="2800"/>
          </a:p>
        </p:txBody>
      </p:sp>
      <p:sp>
        <p:nvSpPr>
          <p:cNvPr id="426" name="Google Shape;426;p40"/>
          <p:cNvSpPr/>
          <p:nvPr/>
        </p:nvSpPr>
        <p:spPr>
          <a:xfrm rot="5400000">
            <a:off x="2958812" y="-1182320"/>
            <a:ext cx="64109" cy="4090315"/>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pic>
        <p:nvPicPr>
          <p:cNvPr id="427" name="Google Shape;427;p40"/>
          <p:cNvPicPr preferRelativeResize="0"/>
          <p:nvPr/>
        </p:nvPicPr>
        <p:blipFill rotWithShape="1">
          <a:blip r:embed="rId3">
            <a:alphaModFix/>
          </a:blip>
          <a:srcRect l="16415" r="16415"/>
          <a:stretch/>
        </p:blipFill>
        <p:spPr>
          <a:xfrm>
            <a:off x="7952522" y="-2689762"/>
            <a:ext cx="3896383" cy="3866441"/>
          </a:xfrm>
          <a:prstGeom prst="flowChartDecision">
            <a:avLst/>
          </a:prstGeom>
          <a:noFill/>
          <a:ln>
            <a:noFill/>
          </a:ln>
        </p:spPr>
      </p:pic>
      <p:sp>
        <p:nvSpPr>
          <p:cNvPr id="28" name="Google Shape;410;p40">
            <a:extLst>
              <a:ext uri="{FF2B5EF4-FFF2-40B4-BE49-F238E27FC236}">
                <a16:creationId xmlns:a16="http://schemas.microsoft.com/office/drawing/2014/main" id="{2FA9D77A-D658-43B1-B698-D4E27F4A6D1D}"/>
              </a:ext>
            </a:extLst>
          </p:cNvPr>
          <p:cNvSpPr/>
          <p:nvPr/>
        </p:nvSpPr>
        <p:spPr>
          <a:xfrm rot="2700000">
            <a:off x="1025442" y="3739366"/>
            <a:ext cx="454453" cy="464216"/>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sp>
        <p:nvSpPr>
          <p:cNvPr id="38" name="Google Shape;410;p40">
            <a:extLst>
              <a:ext uri="{FF2B5EF4-FFF2-40B4-BE49-F238E27FC236}">
                <a16:creationId xmlns:a16="http://schemas.microsoft.com/office/drawing/2014/main" id="{731FE672-0A77-427D-A9C5-EAE875D37A20}"/>
              </a:ext>
            </a:extLst>
          </p:cNvPr>
          <p:cNvSpPr/>
          <p:nvPr/>
        </p:nvSpPr>
        <p:spPr>
          <a:xfrm rot="2700000">
            <a:off x="5825254" y="3568600"/>
            <a:ext cx="454453" cy="464216"/>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sp>
        <p:nvSpPr>
          <p:cNvPr id="39" name="Google Shape;410;p40">
            <a:extLst>
              <a:ext uri="{FF2B5EF4-FFF2-40B4-BE49-F238E27FC236}">
                <a16:creationId xmlns:a16="http://schemas.microsoft.com/office/drawing/2014/main" id="{766BB87B-A32D-4885-A8E4-3533AF994D36}"/>
              </a:ext>
            </a:extLst>
          </p:cNvPr>
          <p:cNvSpPr/>
          <p:nvPr/>
        </p:nvSpPr>
        <p:spPr>
          <a:xfrm rot="2700000">
            <a:off x="5763670" y="1590249"/>
            <a:ext cx="454453" cy="464216"/>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sp>
        <p:nvSpPr>
          <p:cNvPr id="42" name="Google Shape;412;p40">
            <a:extLst>
              <a:ext uri="{FF2B5EF4-FFF2-40B4-BE49-F238E27FC236}">
                <a16:creationId xmlns:a16="http://schemas.microsoft.com/office/drawing/2014/main" id="{80CBE782-4585-4088-81D1-C693C4C0B412}"/>
              </a:ext>
            </a:extLst>
          </p:cNvPr>
          <p:cNvSpPr/>
          <p:nvPr/>
        </p:nvSpPr>
        <p:spPr>
          <a:xfrm rot="2700000">
            <a:off x="1005446" y="4736983"/>
            <a:ext cx="494442" cy="482889"/>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46" name="Google Shape;412;p40">
            <a:extLst>
              <a:ext uri="{FF2B5EF4-FFF2-40B4-BE49-F238E27FC236}">
                <a16:creationId xmlns:a16="http://schemas.microsoft.com/office/drawing/2014/main" id="{0A3EAEFD-EF72-4BFF-88F1-BDD3895174FF}"/>
              </a:ext>
            </a:extLst>
          </p:cNvPr>
          <p:cNvSpPr/>
          <p:nvPr/>
        </p:nvSpPr>
        <p:spPr>
          <a:xfrm rot="2700000">
            <a:off x="5775790" y="2536955"/>
            <a:ext cx="494442" cy="482889"/>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48" name="Google Shape;412;p40">
            <a:extLst>
              <a:ext uri="{FF2B5EF4-FFF2-40B4-BE49-F238E27FC236}">
                <a16:creationId xmlns:a16="http://schemas.microsoft.com/office/drawing/2014/main" id="{5B0F01AA-5A8B-4183-8810-85D222F3AF58}"/>
              </a:ext>
            </a:extLst>
          </p:cNvPr>
          <p:cNvSpPr/>
          <p:nvPr/>
        </p:nvSpPr>
        <p:spPr>
          <a:xfrm rot="2700000">
            <a:off x="5820467" y="4708535"/>
            <a:ext cx="494442" cy="482889"/>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49" name="Google Shape;414;p40">
            <a:extLst>
              <a:ext uri="{FF2B5EF4-FFF2-40B4-BE49-F238E27FC236}">
                <a16:creationId xmlns:a16="http://schemas.microsoft.com/office/drawing/2014/main" id="{8F0AEA75-084F-407B-83BD-F421B4D78273}"/>
              </a:ext>
            </a:extLst>
          </p:cNvPr>
          <p:cNvSpPr txBox="1">
            <a:spLocks/>
          </p:cNvSpPr>
          <p:nvPr/>
        </p:nvSpPr>
        <p:spPr>
          <a:xfrm>
            <a:off x="945709" y="2578588"/>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3</a:t>
            </a:r>
          </a:p>
        </p:txBody>
      </p:sp>
      <p:sp>
        <p:nvSpPr>
          <p:cNvPr id="50" name="Google Shape;414;p40">
            <a:extLst>
              <a:ext uri="{FF2B5EF4-FFF2-40B4-BE49-F238E27FC236}">
                <a16:creationId xmlns:a16="http://schemas.microsoft.com/office/drawing/2014/main" id="{97E0AC0D-473B-481D-9C26-F4C37CF178D1}"/>
              </a:ext>
            </a:extLst>
          </p:cNvPr>
          <p:cNvSpPr txBox="1">
            <a:spLocks/>
          </p:cNvSpPr>
          <p:nvPr/>
        </p:nvSpPr>
        <p:spPr>
          <a:xfrm>
            <a:off x="934194" y="3676522"/>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5</a:t>
            </a:r>
          </a:p>
        </p:txBody>
      </p:sp>
      <p:sp>
        <p:nvSpPr>
          <p:cNvPr id="51" name="Google Shape;414;p40">
            <a:extLst>
              <a:ext uri="{FF2B5EF4-FFF2-40B4-BE49-F238E27FC236}">
                <a16:creationId xmlns:a16="http://schemas.microsoft.com/office/drawing/2014/main" id="{28679D4A-0EE6-4DFC-B1CA-78766F84BDCB}"/>
              </a:ext>
            </a:extLst>
          </p:cNvPr>
          <p:cNvSpPr txBox="1">
            <a:spLocks/>
          </p:cNvSpPr>
          <p:nvPr/>
        </p:nvSpPr>
        <p:spPr>
          <a:xfrm>
            <a:off x="938356" y="4646930"/>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7</a:t>
            </a:r>
          </a:p>
        </p:txBody>
      </p:sp>
      <p:sp>
        <p:nvSpPr>
          <p:cNvPr id="53" name="Google Shape;414;p40">
            <a:extLst>
              <a:ext uri="{FF2B5EF4-FFF2-40B4-BE49-F238E27FC236}">
                <a16:creationId xmlns:a16="http://schemas.microsoft.com/office/drawing/2014/main" id="{710F82CB-EE97-4C94-95BA-7005BA3461CA}"/>
              </a:ext>
            </a:extLst>
          </p:cNvPr>
          <p:cNvSpPr txBox="1">
            <a:spLocks/>
          </p:cNvSpPr>
          <p:nvPr/>
        </p:nvSpPr>
        <p:spPr>
          <a:xfrm>
            <a:off x="5715628" y="2471462"/>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4</a:t>
            </a:r>
          </a:p>
        </p:txBody>
      </p:sp>
      <p:sp>
        <p:nvSpPr>
          <p:cNvPr id="54" name="Google Shape;414;p40">
            <a:extLst>
              <a:ext uri="{FF2B5EF4-FFF2-40B4-BE49-F238E27FC236}">
                <a16:creationId xmlns:a16="http://schemas.microsoft.com/office/drawing/2014/main" id="{199C8689-EAA8-4392-BAC9-5F848872E3C8}"/>
              </a:ext>
            </a:extLst>
          </p:cNvPr>
          <p:cNvSpPr txBox="1">
            <a:spLocks/>
          </p:cNvSpPr>
          <p:nvPr/>
        </p:nvSpPr>
        <p:spPr>
          <a:xfrm>
            <a:off x="5662281" y="1470559"/>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2</a:t>
            </a:r>
          </a:p>
        </p:txBody>
      </p:sp>
      <p:sp>
        <p:nvSpPr>
          <p:cNvPr id="55" name="Google Shape;414;p40">
            <a:extLst>
              <a:ext uri="{FF2B5EF4-FFF2-40B4-BE49-F238E27FC236}">
                <a16:creationId xmlns:a16="http://schemas.microsoft.com/office/drawing/2014/main" id="{B55BDE06-F316-4CCB-8316-D05D1B43B9B8}"/>
              </a:ext>
            </a:extLst>
          </p:cNvPr>
          <p:cNvSpPr txBox="1">
            <a:spLocks/>
          </p:cNvSpPr>
          <p:nvPr/>
        </p:nvSpPr>
        <p:spPr>
          <a:xfrm>
            <a:off x="5693936" y="3509752"/>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6</a:t>
            </a:r>
          </a:p>
        </p:txBody>
      </p:sp>
      <p:sp>
        <p:nvSpPr>
          <p:cNvPr id="56" name="Google Shape;414;p40">
            <a:extLst>
              <a:ext uri="{FF2B5EF4-FFF2-40B4-BE49-F238E27FC236}">
                <a16:creationId xmlns:a16="http://schemas.microsoft.com/office/drawing/2014/main" id="{D2685FB4-85EF-4651-AE75-49E9901E2DFF}"/>
              </a:ext>
            </a:extLst>
          </p:cNvPr>
          <p:cNvSpPr txBox="1">
            <a:spLocks/>
          </p:cNvSpPr>
          <p:nvPr/>
        </p:nvSpPr>
        <p:spPr>
          <a:xfrm>
            <a:off x="5742888" y="4676030"/>
            <a:ext cx="649599" cy="619751"/>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4800"/>
              <a:buNone/>
              <a:defRPr sz="4000" kern="1200">
                <a:solidFill>
                  <a:schemeClr val="tx1"/>
                </a:solidFill>
                <a:latin typeface="+mj-lt"/>
                <a:ea typeface="+mj-ea"/>
                <a:cs typeface="+mj-cs"/>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rPr lang="en" sz="2800"/>
              <a:t>8</a:t>
            </a:r>
          </a:p>
        </p:txBody>
      </p:sp>
      <p:sp>
        <p:nvSpPr>
          <p:cNvPr id="60" name="Google Shape;415;p40">
            <a:extLst>
              <a:ext uri="{FF2B5EF4-FFF2-40B4-BE49-F238E27FC236}">
                <a16:creationId xmlns:a16="http://schemas.microsoft.com/office/drawing/2014/main" id="{337A9813-1F7D-42C4-A84A-054B246A1E48}"/>
              </a:ext>
            </a:extLst>
          </p:cNvPr>
          <p:cNvSpPr txBox="1">
            <a:spLocks/>
          </p:cNvSpPr>
          <p:nvPr/>
        </p:nvSpPr>
        <p:spPr>
          <a:xfrm>
            <a:off x="1600812" y="2419830"/>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US" sz="2800" dirty="0"/>
              <a:t>F</a:t>
            </a:r>
            <a:r>
              <a:rPr lang="en-IN" sz="2800" dirty="0"/>
              <a:t>low Diagram</a:t>
            </a:r>
          </a:p>
        </p:txBody>
      </p:sp>
      <p:sp>
        <p:nvSpPr>
          <p:cNvPr id="61" name="Google Shape;415;p40">
            <a:extLst>
              <a:ext uri="{FF2B5EF4-FFF2-40B4-BE49-F238E27FC236}">
                <a16:creationId xmlns:a16="http://schemas.microsoft.com/office/drawing/2014/main" id="{768DE8C2-31A0-4DB7-804B-5A8A04F1E375}"/>
              </a:ext>
            </a:extLst>
          </p:cNvPr>
          <p:cNvSpPr txBox="1">
            <a:spLocks/>
          </p:cNvSpPr>
          <p:nvPr/>
        </p:nvSpPr>
        <p:spPr>
          <a:xfrm>
            <a:off x="1560944" y="4618414"/>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IN" sz="2800" dirty="0"/>
              <a:t>Glimpses Of The Website</a:t>
            </a:r>
          </a:p>
        </p:txBody>
      </p:sp>
      <p:sp>
        <p:nvSpPr>
          <p:cNvPr id="62" name="Google Shape;415;p40">
            <a:extLst>
              <a:ext uri="{FF2B5EF4-FFF2-40B4-BE49-F238E27FC236}">
                <a16:creationId xmlns:a16="http://schemas.microsoft.com/office/drawing/2014/main" id="{C123736D-C70F-479E-8D3E-05455E97CA7F}"/>
              </a:ext>
            </a:extLst>
          </p:cNvPr>
          <p:cNvSpPr txBox="1">
            <a:spLocks/>
          </p:cNvSpPr>
          <p:nvPr/>
        </p:nvSpPr>
        <p:spPr>
          <a:xfrm>
            <a:off x="6472010" y="1398029"/>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IN" sz="2800"/>
              <a:t>Objective</a:t>
            </a:r>
          </a:p>
        </p:txBody>
      </p:sp>
      <p:sp>
        <p:nvSpPr>
          <p:cNvPr id="65" name="Google Shape;415;p40">
            <a:extLst>
              <a:ext uri="{FF2B5EF4-FFF2-40B4-BE49-F238E27FC236}">
                <a16:creationId xmlns:a16="http://schemas.microsoft.com/office/drawing/2014/main" id="{D0AEAF9A-CF6A-4A5B-A608-386D0E3A3658}"/>
              </a:ext>
            </a:extLst>
          </p:cNvPr>
          <p:cNvSpPr txBox="1">
            <a:spLocks/>
          </p:cNvSpPr>
          <p:nvPr/>
        </p:nvSpPr>
        <p:spPr>
          <a:xfrm>
            <a:off x="1574712" y="3534487"/>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IN" sz="2800" dirty="0"/>
              <a:t>Modules Explanation </a:t>
            </a:r>
          </a:p>
        </p:txBody>
      </p:sp>
      <p:sp>
        <p:nvSpPr>
          <p:cNvPr id="66" name="Google Shape;415;p40">
            <a:extLst>
              <a:ext uri="{FF2B5EF4-FFF2-40B4-BE49-F238E27FC236}">
                <a16:creationId xmlns:a16="http://schemas.microsoft.com/office/drawing/2014/main" id="{2B9761E4-D18F-439C-B7E3-3C74C5214A0F}"/>
              </a:ext>
            </a:extLst>
          </p:cNvPr>
          <p:cNvSpPr txBox="1">
            <a:spLocks/>
          </p:cNvSpPr>
          <p:nvPr/>
        </p:nvSpPr>
        <p:spPr>
          <a:xfrm>
            <a:off x="6539168" y="4523139"/>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IN" sz="2800" dirty="0"/>
              <a:t>References</a:t>
            </a:r>
          </a:p>
        </p:txBody>
      </p:sp>
      <p:sp>
        <p:nvSpPr>
          <p:cNvPr id="35" name="Google Shape;415;p40">
            <a:extLst>
              <a:ext uri="{FF2B5EF4-FFF2-40B4-BE49-F238E27FC236}">
                <a16:creationId xmlns:a16="http://schemas.microsoft.com/office/drawing/2014/main" id="{A2C88052-7415-44BE-826A-2B5AC2D1EC5F}"/>
              </a:ext>
            </a:extLst>
          </p:cNvPr>
          <p:cNvSpPr txBox="1">
            <a:spLocks/>
          </p:cNvSpPr>
          <p:nvPr/>
        </p:nvSpPr>
        <p:spPr>
          <a:xfrm>
            <a:off x="6509901" y="2334134"/>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US" sz="2800" dirty="0"/>
              <a:t>Architectural Diagram</a:t>
            </a:r>
            <a:endParaRPr lang="en-IN" sz="2800" dirty="0"/>
          </a:p>
        </p:txBody>
      </p:sp>
      <p:sp>
        <p:nvSpPr>
          <p:cNvPr id="37" name="Google Shape;415;p40">
            <a:extLst>
              <a:ext uri="{FF2B5EF4-FFF2-40B4-BE49-F238E27FC236}">
                <a16:creationId xmlns:a16="http://schemas.microsoft.com/office/drawing/2014/main" id="{B3710EAB-BAA2-42E9-8E23-369012C64E00}"/>
              </a:ext>
            </a:extLst>
          </p:cNvPr>
          <p:cNvSpPr txBox="1">
            <a:spLocks/>
          </p:cNvSpPr>
          <p:nvPr/>
        </p:nvSpPr>
        <p:spPr>
          <a:xfrm>
            <a:off x="6543786" y="3419401"/>
            <a:ext cx="3883600" cy="850000"/>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SzPts val="2400"/>
              <a:buFont typeface="Francois One"/>
              <a:buNone/>
              <a:defRPr sz="3467" kern="1200">
                <a:solidFill>
                  <a:schemeClr val="tx1"/>
                </a:solidFill>
                <a:latin typeface="DM Serif Display"/>
                <a:ea typeface="DM Serif Display"/>
                <a:cs typeface="DM Serif Display"/>
                <a:sym typeface="DM Serif Display"/>
              </a:defRPr>
            </a:lvl1pPr>
            <a:lvl2pPr marL="685800" lvl="1"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2pPr>
            <a:lvl3pPr marL="1143000" lvl="2"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3pPr>
            <a:lvl4pPr marL="1600200" lvl="3"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4pPr>
            <a:lvl5pPr marL="2057400" lvl="4"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5pPr>
            <a:lvl6pPr marL="2514600" lvl="5"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6pPr>
            <a:lvl7pPr marL="2971800" lvl="6"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7pPr>
            <a:lvl8pPr marL="3429000" lvl="7"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8pPr>
            <a:lvl9pPr marL="3886200" lvl="8" indent="-228600" algn="l" defTabSz="914400" rtl="0" eaLnBrk="1" latinLnBrk="0" hangingPunct="1">
              <a:lnSpc>
                <a:spcPct val="90000"/>
              </a:lnSpc>
              <a:spcBef>
                <a:spcPts val="0"/>
              </a:spcBef>
              <a:spcAft>
                <a:spcPts val="0"/>
              </a:spcAft>
              <a:buSzPts val="2400"/>
              <a:buFont typeface="Francois One"/>
              <a:buNone/>
              <a:defRPr sz="3200" kern="1200">
                <a:solidFill>
                  <a:schemeClr val="tx1"/>
                </a:solidFill>
                <a:latin typeface="Francois One"/>
                <a:ea typeface="Francois One"/>
                <a:cs typeface="Francois One"/>
                <a:sym typeface="Francois One"/>
              </a:defRPr>
            </a:lvl9pPr>
          </a:lstStyle>
          <a:p>
            <a:pPr marL="0" indent="0"/>
            <a:r>
              <a:rPr lang="en-IN" sz="2800" dirty="0"/>
              <a:t>Module Implementation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80"/>
          <p:cNvPicPr preferRelativeResize="0"/>
          <p:nvPr/>
        </p:nvPicPr>
        <p:blipFill rotWithShape="1">
          <a:blip r:embed="rId3">
            <a:alphaModFix/>
          </a:blip>
          <a:srcRect t="6610" b="13445"/>
          <a:stretch/>
        </p:blipFill>
        <p:spPr>
          <a:xfrm>
            <a:off x="254361" y="346766"/>
            <a:ext cx="11569200" cy="6164468"/>
          </a:xfrm>
          <a:prstGeom prst="rect">
            <a:avLst/>
          </a:prstGeom>
          <a:noFill/>
          <a:ln>
            <a:noFill/>
          </a:ln>
        </p:spPr>
      </p:pic>
      <p:sp>
        <p:nvSpPr>
          <p:cNvPr id="672" name="Google Shape;672;p80"/>
          <p:cNvSpPr/>
          <p:nvPr/>
        </p:nvSpPr>
        <p:spPr>
          <a:xfrm>
            <a:off x="633197" y="282598"/>
            <a:ext cx="5526971" cy="1991817"/>
          </a:xfrm>
          <a:prstGeom prst="rect">
            <a:avLst/>
          </a:prstGeom>
          <a:solidFill>
            <a:srgbClr val="193441"/>
          </a:solidFill>
          <a:ln>
            <a:noFill/>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673" name="Google Shape;673;p80"/>
          <p:cNvSpPr txBox="1"/>
          <p:nvPr/>
        </p:nvSpPr>
        <p:spPr>
          <a:xfrm>
            <a:off x="1107908" y="636097"/>
            <a:ext cx="5204000" cy="923289"/>
          </a:xfrm>
          <a:prstGeom prst="rect">
            <a:avLst/>
          </a:prstGeom>
          <a:noFill/>
          <a:ln>
            <a:noFill/>
          </a:ln>
        </p:spPr>
        <p:txBody>
          <a:bodyPr spcFirstLastPara="1" wrap="square" lIns="121900" tIns="121900" rIns="121900" bIns="121900" anchor="t" anchorCtr="0">
            <a:spAutoFit/>
          </a:bodyPr>
          <a:lstStyle/>
          <a:p>
            <a:pPr defTabSz="1219170">
              <a:buClr>
                <a:srgbClr val="000000"/>
              </a:buClr>
              <a:buSzPts val="3300"/>
            </a:pPr>
            <a:r>
              <a:rPr lang="en-US" sz="4400" kern="0">
                <a:solidFill>
                  <a:srgbClr val="FFFFFF"/>
                </a:solidFill>
                <a:latin typeface="Trebuchet MS"/>
                <a:ea typeface="Trebuchet MS"/>
                <a:cs typeface="Trebuchet MS"/>
                <a:sym typeface="Trebuchet MS"/>
              </a:rPr>
              <a:t>INTRODUCTION</a:t>
            </a:r>
            <a:endParaRPr sz="4400" kern="0">
              <a:solidFill>
                <a:srgbClr val="FFFFFF"/>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81"/>
          <p:cNvPicPr preferRelativeResize="0"/>
          <p:nvPr/>
        </p:nvPicPr>
        <p:blipFill rotWithShape="1">
          <a:blip r:embed="rId3">
            <a:alphaModFix/>
          </a:blip>
          <a:srcRect l="7783"/>
          <a:stretch/>
        </p:blipFill>
        <p:spPr>
          <a:xfrm>
            <a:off x="0" y="0"/>
            <a:ext cx="12192000" cy="6858000"/>
          </a:xfrm>
          <a:prstGeom prst="rect">
            <a:avLst/>
          </a:prstGeom>
          <a:noFill/>
          <a:ln>
            <a:noFill/>
          </a:ln>
        </p:spPr>
      </p:pic>
      <p:sp>
        <p:nvSpPr>
          <p:cNvPr id="679" name="Google Shape;679;p81"/>
          <p:cNvSpPr/>
          <p:nvPr/>
        </p:nvSpPr>
        <p:spPr>
          <a:xfrm>
            <a:off x="1073460" y="251697"/>
            <a:ext cx="9964400" cy="25168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609585" indent="-406390" algn="ctr">
              <a:lnSpc>
                <a:spcPct val="90000"/>
              </a:lnSpc>
              <a:spcBef>
                <a:spcPts val="1333"/>
              </a:spcBef>
              <a:buClr>
                <a:schemeClr val="lt1"/>
              </a:buClr>
              <a:buSzPts val="1200"/>
              <a:buFont typeface="Calibri"/>
              <a:buChar char="●"/>
            </a:pPr>
            <a:endParaRPr sz="2400" dirty="0">
              <a:solidFill>
                <a:schemeClr val="lt1"/>
              </a:solidFill>
              <a:latin typeface="Calibri"/>
              <a:ea typeface="Calibri"/>
              <a:cs typeface="Calibri"/>
              <a:sym typeface="Calibri"/>
            </a:endParaRPr>
          </a:p>
        </p:txBody>
      </p:sp>
      <p:sp>
        <p:nvSpPr>
          <p:cNvPr id="680" name="Google Shape;680;p81"/>
          <p:cNvSpPr/>
          <p:nvPr/>
        </p:nvSpPr>
        <p:spPr>
          <a:xfrm>
            <a:off x="484500" y="3020195"/>
            <a:ext cx="11174400" cy="346595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609585" indent="-448722">
              <a:lnSpc>
                <a:spcPct val="90000"/>
              </a:lnSpc>
              <a:spcBef>
                <a:spcPts val="1333"/>
              </a:spcBef>
              <a:buClr>
                <a:schemeClr val="lt1"/>
              </a:buClr>
              <a:buSzPts val="1700"/>
              <a:buFont typeface="Calibri"/>
              <a:buChar char="●"/>
            </a:pPr>
            <a:endParaRPr sz="1600" dirty="0">
              <a:solidFill>
                <a:schemeClr val="lt1"/>
              </a:solidFill>
              <a:latin typeface="Arial"/>
              <a:ea typeface="Arial"/>
              <a:cs typeface="Arial"/>
              <a:sym typeface="Arial"/>
            </a:endParaRPr>
          </a:p>
        </p:txBody>
      </p:sp>
      <p:sp>
        <p:nvSpPr>
          <p:cNvPr id="681" name="Google Shape;681;p81"/>
          <p:cNvSpPr txBox="1"/>
          <p:nvPr/>
        </p:nvSpPr>
        <p:spPr>
          <a:xfrm>
            <a:off x="1" y="6486145"/>
            <a:ext cx="587593" cy="410379"/>
          </a:xfrm>
          <a:prstGeom prst="rect">
            <a:avLst/>
          </a:prstGeom>
          <a:noFill/>
          <a:ln>
            <a:noFill/>
          </a:ln>
        </p:spPr>
        <p:txBody>
          <a:bodyPr spcFirstLastPara="1" wrap="square" lIns="121900" tIns="60933" rIns="121900" bIns="60933" anchor="t" anchorCtr="0">
            <a:spAutoFit/>
          </a:bodyPr>
          <a:lstStyle/>
          <a:p>
            <a:r>
              <a:rPr lang="es" sz="1867">
                <a:solidFill>
                  <a:schemeClr val="lt1"/>
                </a:solidFill>
                <a:latin typeface="Trebuchet MS"/>
                <a:ea typeface="Trebuchet MS"/>
                <a:cs typeface="Trebuchet MS"/>
                <a:sym typeface="Trebuchet MS"/>
              </a:rPr>
              <a:t>8</a:t>
            </a:r>
            <a:endParaRPr sz="1867">
              <a:solidFill>
                <a:schemeClr val="lt1"/>
              </a:solidFill>
              <a:latin typeface="Trebuchet MS"/>
              <a:ea typeface="Trebuchet MS"/>
              <a:cs typeface="Trebuchet MS"/>
              <a:sym typeface="Trebuchet MS"/>
            </a:endParaRPr>
          </a:p>
        </p:txBody>
      </p:sp>
      <p:sp>
        <p:nvSpPr>
          <p:cNvPr id="6" name="Google Shape;536;p48">
            <a:extLst>
              <a:ext uri="{FF2B5EF4-FFF2-40B4-BE49-F238E27FC236}">
                <a16:creationId xmlns:a16="http://schemas.microsoft.com/office/drawing/2014/main" id="{7ABBADB2-951A-4A94-A010-7B44D8480B14}"/>
              </a:ext>
            </a:extLst>
          </p:cNvPr>
          <p:cNvSpPr txBox="1">
            <a:spLocks/>
          </p:cNvSpPr>
          <p:nvPr/>
        </p:nvSpPr>
        <p:spPr>
          <a:xfrm>
            <a:off x="4118573" y="336279"/>
            <a:ext cx="3874173" cy="66931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0" indent="0">
              <a:buNone/>
            </a:pPr>
            <a:r>
              <a:rPr lang="en-IN" sz="3200" dirty="0">
                <a:solidFill>
                  <a:schemeClr val="bg1"/>
                </a:solidFill>
                <a:latin typeface="Georgia" panose="02040502050405020303" pitchFamily="18" charset="0"/>
                <a:ea typeface="DM Serif Display"/>
                <a:cs typeface="DM Serif Display"/>
                <a:sym typeface="DM Serif Display"/>
              </a:rPr>
              <a:t>Parkinson‘s Disease</a:t>
            </a:r>
          </a:p>
        </p:txBody>
      </p:sp>
      <p:sp>
        <p:nvSpPr>
          <p:cNvPr id="7" name="Google Shape;403;p39">
            <a:extLst>
              <a:ext uri="{FF2B5EF4-FFF2-40B4-BE49-F238E27FC236}">
                <a16:creationId xmlns:a16="http://schemas.microsoft.com/office/drawing/2014/main" id="{CDFA9680-A17B-460B-BB1D-7BAA0F1773A5}"/>
              </a:ext>
            </a:extLst>
          </p:cNvPr>
          <p:cNvSpPr txBox="1">
            <a:spLocks/>
          </p:cNvSpPr>
          <p:nvPr/>
        </p:nvSpPr>
        <p:spPr>
          <a:xfrm>
            <a:off x="1034416" y="1044119"/>
            <a:ext cx="9565341" cy="1474692"/>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69329"/>
            <a:r>
              <a:rPr lang="en-US" sz="2000" kern="0" dirty="0">
                <a:solidFill>
                  <a:schemeClr val="bg1"/>
                </a:solidFill>
                <a:latin typeface="Calibri" panose="020F0502020204030204" pitchFamily="34" charset="0"/>
                <a:ea typeface="Times New Roman" panose="02020603050405020304" pitchFamily="18" charset="0"/>
                <a:cs typeface="Calibri" panose="020F0502020204030204" pitchFamily="34" charset="0"/>
              </a:rPr>
              <a:t>A progressive disease of the nervous system marked by tremor, muscular rigidity, and slow, imprecise movement, chiefly affecting middle-aged and elderly people. It is associated with degeneration of the basal ganglia of the brain and a deficiency of the neurotransmitter dopamine.</a:t>
            </a:r>
            <a:endParaRPr lang="en-US" sz="2000" kern="0" dirty="0">
              <a:solidFill>
                <a:schemeClr val="bg1"/>
              </a:solidFill>
              <a:latin typeface="Calibri" panose="020F0502020204030204" pitchFamily="34" charset="0"/>
              <a:ea typeface="Calibri" panose="020F0502020204030204" pitchFamily="34" charset="0"/>
              <a:cs typeface="Mangal" panose="02040503050203030202" pitchFamily="18" charset="0"/>
            </a:endParaRPr>
          </a:p>
        </p:txBody>
      </p:sp>
      <p:sp>
        <p:nvSpPr>
          <p:cNvPr id="8" name="Google Shape;536;p48">
            <a:extLst>
              <a:ext uri="{FF2B5EF4-FFF2-40B4-BE49-F238E27FC236}">
                <a16:creationId xmlns:a16="http://schemas.microsoft.com/office/drawing/2014/main" id="{9DBD99A2-1964-41F8-A412-278C0D47F85E}"/>
              </a:ext>
            </a:extLst>
          </p:cNvPr>
          <p:cNvSpPr txBox="1">
            <a:spLocks/>
          </p:cNvSpPr>
          <p:nvPr/>
        </p:nvSpPr>
        <p:spPr>
          <a:xfrm>
            <a:off x="484500" y="3230944"/>
            <a:ext cx="12221026" cy="45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0" indent="0">
              <a:buNone/>
            </a:pPr>
            <a:r>
              <a:rPr lang="en-IN" sz="2800" spc="-25"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About the Python Machine Learning Project</a:t>
            </a:r>
            <a:endParaRPr lang="en-IN" sz="28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9" name="Google Shape;403;p39">
            <a:extLst>
              <a:ext uri="{FF2B5EF4-FFF2-40B4-BE49-F238E27FC236}">
                <a16:creationId xmlns:a16="http://schemas.microsoft.com/office/drawing/2014/main" id="{C193613A-B06C-4DD3-B194-D7DD3412499A}"/>
              </a:ext>
            </a:extLst>
          </p:cNvPr>
          <p:cNvSpPr txBox="1">
            <a:spLocks/>
          </p:cNvSpPr>
          <p:nvPr/>
        </p:nvSpPr>
        <p:spPr>
          <a:xfrm>
            <a:off x="484499" y="3644427"/>
            <a:ext cx="10665179" cy="1102614"/>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90000"/>
              </a:lnSpc>
              <a:spcBef>
                <a:spcPts val="0"/>
              </a:spcBef>
              <a:spcAft>
                <a:spcPts val="0"/>
              </a:spcAft>
              <a:buClr>
                <a:schemeClr val="lt2"/>
              </a:buClr>
              <a:buSzPts val="1200"/>
              <a:buFont typeface="Arial" panose="020B0604020202020204" pitchFamily="34" charset="0"/>
              <a:buChar char="●"/>
              <a:defRPr sz="16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spcAft>
                <a:spcPts val="0"/>
              </a:spcAft>
              <a:buSzPts val="1600"/>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spcAft>
                <a:spcPts val="0"/>
              </a:spcAft>
              <a:buSzPts val="1600"/>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en-IN" sz="2000" dirty="0">
                <a:solidFill>
                  <a:schemeClr val="bg1"/>
                </a:solidFill>
                <a:effectLst/>
                <a:latin typeface="Calibri" panose="020F0502020204030204" pitchFamily="34" charset="0"/>
                <a:ea typeface="Times New Roman" panose="02020603050405020304" pitchFamily="18" charset="0"/>
              </a:rPr>
              <a:t>In this Python Machine </a:t>
            </a:r>
            <a:r>
              <a:rPr lang="en-IN" sz="2000" dirty="0">
                <a:solidFill>
                  <a:schemeClr val="bg1"/>
                </a:solidFill>
                <a:latin typeface="Calibri" panose="020F0502020204030204" pitchFamily="34" charset="0"/>
                <a:ea typeface="Times New Roman" panose="02020603050405020304" pitchFamily="18" charset="0"/>
              </a:rPr>
              <a:t>L</a:t>
            </a:r>
            <a:r>
              <a:rPr lang="en-IN" sz="2000" dirty="0">
                <a:solidFill>
                  <a:schemeClr val="bg1"/>
                </a:solidFill>
                <a:effectLst/>
                <a:latin typeface="Calibri" panose="020F0502020204030204" pitchFamily="34" charset="0"/>
                <a:ea typeface="Times New Roman" panose="02020603050405020304" pitchFamily="18" charset="0"/>
              </a:rPr>
              <a:t>earning </a:t>
            </a:r>
            <a:r>
              <a:rPr lang="en-IN" sz="2000" dirty="0">
                <a:solidFill>
                  <a:schemeClr val="bg1"/>
                </a:solidFill>
                <a:latin typeface="Calibri" panose="020F0502020204030204" pitchFamily="34" charset="0"/>
                <a:ea typeface="Times New Roman" panose="02020603050405020304" pitchFamily="18" charset="0"/>
              </a:rPr>
              <a:t>P</a:t>
            </a:r>
            <a:r>
              <a:rPr lang="en-IN" sz="2000" dirty="0">
                <a:solidFill>
                  <a:schemeClr val="bg1"/>
                </a:solidFill>
                <a:effectLst/>
                <a:latin typeface="Calibri" panose="020F0502020204030204" pitchFamily="34" charset="0"/>
                <a:ea typeface="Times New Roman" panose="02020603050405020304" pitchFamily="18" charset="0"/>
              </a:rPr>
              <a:t>roject,</a:t>
            </a:r>
            <a:r>
              <a:rPr lang="en-IN" sz="2000" dirty="0">
                <a:solidFill>
                  <a:schemeClr val="bg1"/>
                </a:solidFill>
                <a:latin typeface="Calibri" panose="020F0502020204030204" pitchFamily="34" charset="0"/>
                <a:ea typeface="Times New Roman" panose="02020603050405020304" pitchFamily="18" charset="0"/>
              </a:rPr>
              <a:t> </a:t>
            </a:r>
            <a:r>
              <a:rPr lang="en-IN" sz="2000" dirty="0">
                <a:solidFill>
                  <a:schemeClr val="bg1"/>
                </a:solidFill>
                <a:effectLst/>
                <a:latin typeface="Calibri" panose="020F0502020204030204" pitchFamily="34" charset="0"/>
                <a:ea typeface="Times New Roman" panose="02020603050405020304" pitchFamily="18" charset="0"/>
              </a:rPr>
              <a:t>using the Python Libraries Scikit-learn, NumPy, and Pandas, we will build a model using an XGB Classifier. We’ll load the data, get the features and labels, scale the features, then split the dataset, trai</a:t>
            </a:r>
            <a:r>
              <a:rPr lang="en-IN" sz="2000" dirty="0">
                <a:solidFill>
                  <a:schemeClr val="bg1"/>
                </a:solidFill>
                <a:latin typeface="Calibri" panose="020F0502020204030204" pitchFamily="34" charset="0"/>
                <a:ea typeface="Times New Roman" panose="02020603050405020304" pitchFamily="18" charset="0"/>
              </a:rPr>
              <a:t>n and</a:t>
            </a:r>
            <a:r>
              <a:rPr lang="en-IN" sz="2000" dirty="0">
                <a:solidFill>
                  <a:schemeClr val="bg1"/>
                </a:solidFill>
                <a:effectLst/>
                <a:latin typeface="Calibri" panose="020F0502020204030204" pitchFamily="34" charset="0"/>
                <a:ea typeface="Times New Roman" panose="02020603050405020304" pitchFamily="18" charset="0"/>
              </a:rPr>
              <a:t> build </a:t>
            </a:r>
            <a:r>
              <a:rPr lang="en-IN" sz="2000" dirty="0">
                <a:solidFill>
                  <a:schemeClr val="bg1"/>
                </a:solidFill>
                <a:latin typeface="Calibri" panose="020F0502020204030204" pitchFamily="34" charset="0"/>
                <a:ea typeface="Times New Roman" panose="02020603050405020304" pitchFamily="18" charset="0"/>
              </a:rPr>
              <a:t>the</a:t>
            </a:r>
            <a:r>
              <a:rPr lang="en-IN" sz="2000" dirty="0">
                <a:solidFill>
                  <a:schemeClr val="bg1"/>
                </a:solidFill>
                <a:effectLst/>
                <a:latin typeface="Calibri" panose="020F0502020204030204" pitchFamily="34" charset="0"/>
                <a:ea typeface="Times New Roman" panose="02020603050405020304" pitchFamily="18" charset="0"/>
              </a:rPr>
              <a:t> XGB Classifier model, and then finally also test it and calculate the accuracy of our model in detecting Parkinson’s Disease.</a:t>
            </a:r>
            <a:endParaRPr lang="en-US" sz="1800" dirty="0">
              <a:solidFill>
                <a:schemeClr val="bg1"/>
              </a:solidFill>
            </a:endParaRPr>
          </a:p>
        </p:txBody>
      </p:sp>
      <p:sp>
        <p:nvSpPr>
          <p:cNvPr id="10" name="Google Shape;536;p48">
            <a:extLst>
              <a:ext uri="{FF2B5EF4-FFF2-40B4-BE49-F238E27FC236}">
                <a16:creationId xmlns:a16="http://schemas.microsoft.com/office/drawing/2014/main" id="{2BFE3689-9463-4D09-A67B-FEECE4CEBCD6}"/>
              </a:ext>
            </a:extLst>
          </p:cNvPr>
          <p:cNvSpPr txBox="1">
            <a:spLocks/>
          </p:cNvSpPr>
          <p:nvPr/>
        </p:nvSpPr>
        <p:spPr>
          <a:xfrm>
            <a:off x="499715" y="4815164"/>
            <a:ext cx="8334506" cy="45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0" indent="0">
              <a:buNone/>
            </a:pPr>
            <a:r>
              <a:rPr lang="en-IN" sz="2800" spc="-25"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Dataset </a:t>
            </a:r>
            <a:r>
              <a:rPr lang="en-IN" sz="2800" spc="-25" dirty="0">
                <a:solidFill>
                  <a:schemeClr val="bg1"/>
                </a:solidFill>
                <a:latin typeface="Georgia" panose="02040502050405020303" pitchFamily="18" charset="0"/>
                <a:ea typeface="Times New Roman" panose="02020603050405020304" pitchFamily="18" charset="0"/>
                <a:cs typeface="Times New Roman" panose="02020603050405020304" pitchFamily="18" charset="0"/>
              </a:rPr>
              <a:t>f</a:t>
            </a:r>
            <a:r>
              <a:rPr lang="en-IN" sz="2800" spc="-25"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or the Python Machine Learning Project </a:t>
            </a:r>
            <a:endParaRPr lang="en-US" sz="2800" b="1"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p:txBody>
      </p:sp>
      <p:sp>
        <p:nvSpPr>
          <p:cNvPr id="11" name="Google Shape;403;p39">
            <a:extLst>
              <a:ext uri="{FF2B5EF4-FFF2-40B4-BE49-F238E27FC236}">
                <a16:creationId xmlns:a16="http://schemas.microsoft.com/office/drawing/2014/main" id="{42D53739-6A0D-44F8-B1E3-C815AC475FEA}"/>
              </a:ext>
            </a:extLst>
          </p:cNvPr>
          <p:cNvSpPr txBox="1">
            <a:spLocks/>
          </p:cNvSpPr>
          <p:nvPr/>
        </p:nvSpPr>
        <p:spPr>
          <a:xfrm>
            <a:off x="515170" y="5371273"/>
            <a:ext cx="10011700" cy="870931"/>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90000"/>
              </a:lnSpc>
              <a:spcBef>
                <a:spcPts val="0"/>
              </a:spcBef>
              <a:spcAft>
                <a:spcPts val="0"/>
              </a:spcAft>
              <a:buClr>
                <a:schemeClr val="lt2"/>
              </a:buClr>
              <a:buSzPts val="1200"/>
              <a:buFont typeface="Arial" panose="020B0604020202020204" pitchFamily="34" charset="0"/>
              <a:buChar char="●"/>
              <a:defRPr sz="16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spcAft>
                <a:spcPts val="0"/>
              </a:spcAft>
              <a:buSzPts val="1600"/>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spcAft>
                <a:spcPts val="0"/>
              </a:spcAft>
              <a:buSzPts val="1600"/>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spcAft>
                <a:spcPts val="0"/>
              </a:spcAft>
              <a:buSzPts val="1600"/>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N" sz="2000" dirty="0">
                <a:solidFill>
                  <a:schemeClr val="bg1"/>
                </a:solidFill>
                <a:effectLst/>
                <a:latin typeface="Calibri" panose="020F0502020204030204" pitchFamily="34" charset="0"/>
                <a:ea typeface="Times New Roman" panose="02020603050405020304" pitchFamily="18" charset="0"/>
              </a:rPr>
              <a:t>We will use the Parkinson’s dataset from the  University of California, Irvine Machine Learning Repository, </a:t>
            </a:r>
            <a:r>
              <a:rPr lang="en-IN" sz="2000" dirty="0">
                <a:solidFill>
                  <a:schemeClr val="bg1"/>
                </a:solidFill>
                <a:latin typeface="Calibri" panose="020F0502020204030204" pitchFamily="34" charset="0"/>
                <a:ea typeface="Times New Roman" panose="02020603050405020304" pitchFamily="18" charset="0"/>
              </a:rPr>
              <a:t>in order to train, test and create the</a:t>
            </a:r>
            <a:r>
              <a:rPr lang="en-IN" sz="2000" dirty="0">
                <a:solidFill>
                  <a:schemeClr val="bg1"/>
                </a:solidFill>
                <a:effectLst/>
                <a:latin typeface="Calibri" panose="020F0502020204030204" pitchFamily="34" charset="0"/>
                <a:ea typeface="Times New Roman" panose="02020603050405020304" pitchFamily="18" charset="0"/>
              </a:rPr>
              <a:t> model.</a:t>
            </a:r>
            <a:endParaRPr lang="en-IN" sz="2000" dirty="0">
              <a:solidFill>
                <a:schemeClr val="bg1"/>
              </a:solidFill>
              <a:effectLst/>
              <a:latin typeface="Times New Roman" panose="02020603050405020304" pitchFamily="18" charset="0"/>
              <a:ea typeface="Times New Roman" panose="02020603050405020304" pitchFamily="18" charset="0"/>
            </a:endParaRPr>
          </a:p>
          <a:p>
            <a:pPr marL="169329" indent="0">
              <a:buFont typeface="Arial" panose="020B0604020202020204" pitchFamily="34" charset="0"/>
              <a:buNone/>
            </a:pP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448C9ED-FB6D-491C-BA16-EF18BDB792C5}"/>
              </a:ext>
            </a:extLst>
          </p:cNvPr>
          <p:cNvSpPr>
            <a:spLocks noGrp="1"/>
          </p:cNvSpPr>
          <p:nvPr>
            <p:ph type="subTitle" idx="1"/>
          </p:nvPr>
        </p:nvSpPr>
        <p:spPr/>
        <p:txBody>
          <a:bodyPr/>
          <a:lstStyle/>
          <a:p>
            <a:r>
              <a:rPr lang="en-US" dirty="0"/>
              <a:t>The main objective is to develop an accurate machine learning model that can predict whether a patient has Parkinson’s Disease or not, based on the values of the corresponding attributes in the data.</a:t>
            </a:r>
            <a:endParaRPr lang="en-IN" dirty="0"/>
          </a:p>
        </p:txBody>
      </p:sp>
      <p:sp>
        <p:nvSpPr>
          <p:cNvPr id="3" name="Title 2">
            <a:extLst>
              <a:ext uri="{FF2B5EF4-FFF2-40B4-BE49-F238E27FC236}">
                <a16:creationId xmlns:a16="http://schemas.microsoft.com/office/drawing/2014/main" id="{3C27312A-B4B5-4E97-B29F-D40D680C9633}"/>
              </a:ext>
            </a:extLst>
          </p:cNvPr>
          <p:cNvSpPr>
            <a:spLocks noGrp="1"/>
          </p:cNvSpPr>
          <p:nvPr>
            <p:ph type="title"/>
          </p:nvPr>
        </p:nvSpPr>
        <p:spPr/>
        <p:txBody>
          <a:bodyPr/>
          <a:lstStyle/>
          <a:p>
            <a:r>
              <a:rPr lang="en-IN" dirty="0"/>
              <a:t>Objective</a:t>
            </a:r>
          </a:p>
        </p:txBody>
      </p:sp>
      <p:sp>
        <p:nvSpPr>
          <p:cNvPr id="4" name="Google Shape;594;p51">
            <a:extLst>
              <a:ext uri="{FF2B5EF4-FFF2-40B4-BE49-F238E27FC236}">
                <a16:creationId xmlns:a16="http://schemas.microsoft.com/office/drawing/2014/main" id="{9C5C6F7F-534E-4C68-A3BB-AEBC5CE36413}"/>
              </a:ext>
            </a:extLst>
          </p:cNvPr>
          <p:cNvSpPr/>
          <p:nvPr/>
        </p:nvSpPr>
        <p:spPr>
          <a:xfrm rot="5400000" flipH="1">
            <a:off x="7366399" y="493579"/>
            <a:ext cx="45719" cy="2571277"/>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pic>
        <p:nvPicPr>
          <p:cNvPr id="6" name="Google Shape;591;p51">
            <a:extLst>
              <a:ext uri="{FF2B5EF4-FFF2-40B4-BE49-F238E27FC236}">
                <a16:creationId xmlns:a16="http://schemas.microsoft.com/office/drawing/2014/main" id="{275DBBE5-2A50-48E9-9619-FEA31AE7FF40}"/>
              </a:ext>
            </a:extLst>
          </p:cNvPr>
          <p:cNvPicPr preferRelativeResize="0"/>
          <p:nvPr/>
        </p:nvPicPr>
        <p:blipFill rotWithShape="1">
          <a:blip r:embed="rId2">
            <a:alphaModFix/>
          </a:blip>
          <a:srcRect t="387" b="377"/>
          <a:stretch/>
        </p:blipFill>
        <p:spPr>
          <a:xfrm>
            <a:off x="-17930" y="3496236"/>
            <a:ext cx="2628885" cy="2700541"/>
          </a:xfrm>
          <a:prstGeom prst="flowChartDecision">
            <a:avLst/>
          </a:prstGeom>
          <a:noFill/>
          <a:ln>
            <a:noFill/>
          </a:ln>
        </p:spPr>
      </p:pic>
    </p:spTree>
    <p:extLst>
      <p:ext uri="{BB962C8B-B14F-4D97-AF65-F5344CB8AC3E}">
        <p14:creationId xmlns:p14="http://schemas.microsoft.com/office/powerpoint/2010/main" val="6443270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9"/>
        <p:cNvGrpSpPr/>
        <p:nvPr/>
      </p:nvGrpSpPr>
      <p:grpSpPr>
        <a:xfrm>
          <a:off x="0" y="0"/>
          <a:ext cx="0" cy="0"/>
          <a:chOff x="0" y="0"/>
          <a:chExt cx="0" cy="0"/>
        </a:xfrm>
      </p:grpSpPr>
      <p:sp>
        <p:nvSpPr>
          <p:cNvPr id="721" name="Google Shape;721;p86"/>
          <p:cNvSpPr txBox="1"/>
          <p:nvPr/>
        </p:nvSpPr>
        <p:spPr>
          <a:xfrm>
            <a:off x="90039" y="4838434"/>
            <a:ext cx="4215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600"/>
            </a:pPr>
            <a:r>
              <a:rPr lang="en-US" sz="1867" kern="0" dirty="0">
                <a:solidFill>
                  <a:srgbClr val="FFFFFF"/>
                </a:solidFill>
                <a:latin typeface="Roboto"/>
                <a:ea typeface="Roboto"/>
                <a:cs typeface="Roboto"/>
                <a:sym typeface="Roboto"/>
              </a:rPr>
              <a:t>FLOW</a:t>
            </a:r>
            <a:endParaRPr sz="1867" kern="0" dirty="0">
              <a:solidFill>
                <a:srgbClr val="FFFFFF"/>
              </a:solidFill>
              <a:latin typeface="Roboto"/>
              <a:ea typeface="Roboto"/>
              <a:cs typeface="Roboto"/>
              <a:sym typeface="Roboto"/>
            </a:endParaRPr>
          </a:p>
        </p:txBody>
      </p:sp>
      <p:sp>
        <p:nvSpPr>
          <p:cNvPr id="4" name="Google Shape;721;p86">
            <a:extLst>
              <a:ext uri="{FF2B5EF4-FFF2-40B4-BE49-F238E27FC236}">
                <a16:creationId xmlns:a16="http://schemas.microsoft.com/office/drawing/2014/main" id="{012F9B8A-00E6-449B-A9C7-3B3E21DD341E}"/>
              </a:ext>
            </a:extLst>
          </p:cNvPr>
          <p:cNvSpPr txBox="1"/>
          <p:nvPr/>
        </p:nvSpPr>
        <p:spPr>
          <a:xfrm>
            <a:off x="1271139" y="5470259"/>
            <a:ext cx="4215600" cy="574412"/>
          </a:xfrm>
          <a:prstGeom prst="rect">
            <a:avLst/>
          </a:prstGeom>
          <a:noFill/>
          <a:ln>
            <a:noFill/>
          </a:ln>
        </p:spPr>
        <p:txBody>
          <a:bodyPr spcFirstLastPara="1" wrap="square" lIns="121900" tIns="121900" rIns="121900" bIns="121900" anchor="t" anchorCtr="0">
            <a:spAutoFit/>
          </a:bodyPr>
          <a:lstStyle/>
          <a:p>
            <a:pPr defTabSz="1219170">
              <a:buClr>
                <a:srgbClr val="000000"/>
              </a:buClr>
              <a:buSzPts val="1600"/>
            </a:pPr>
            <a:r>
              <a:rPr lang="es" sz="2133" kern="0" dirty="0">
                <a:solidFill>
                  <a:srgbClr val="FFFFFF"/>
                </a:solidFill>
                <a:latin typeface="Roboto"/>
                <a:ea typeface="Roboto"/>
                <a:cs typeface="Roboto"/>
                <a:sym typeface="Roboto"/>
              </a:rPr>
              <a:t>DIAGRAM</a:t>
            </a:r>
            <a:endParaRPr sz="1867" kern="0" dirty="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7" name="Google Shape;487;p45"/>
          <p:cNvPicPr preferRelativeResize="0"/>
          <p:nvPr/>
        </p:nvPicPr>
        <p:blipFill rotWithShape="1">
          <a:blip r:embed="rId3">
            <a:alphaModFix/>
          </a:blip>
          <a:srcRect t="-8862" b="29447"/>
          <a:stretch/>
        </p:blipFill>
        <p:spPr>
          <a:xfrm>
            <a:off x="9127918" y="-628600"/>
            <a:ext cx="5083433" cy="5044367"/>
          </a:xfrm>
          <a:prstGeom prst="flowChartDecision">
            <a:avLst/>
          </a:prstGeom>
          <a:noFill/>
          <a:ln>
            <a:noFill/>
          </a:ln>
        </p:spPr>
      </p:pic>
      <p:sp>
        <p:nvSpPr>
          <p:cNvPr id="6" name="Google Shape;658;p56">
            <a:extLst>
              <a:ext uri="{FF2B5EF4-FFF2-40B4-BE49-F238E27FC236}">
                <a16:creationId xmlns:a16="http://schemas.microsoft.com/office/drawing/2014/main" id="{2CDEB985-6F2C-40D7-86E9-C3167AB3FB3A}"/>
              </a:ext>
            </a:extLst>
          </p:cNvPr>
          <p:cNvSpPr txBox="1">
            <a:spLocks/>
          </p:cNvSpPr>
          <p:nvPr/>
        </p:nvSpPr>
        <p:spPr>
          <a:xfrm>
            <a:off x="7094437" y="2786760"/>
            <a:ext cx="3577372" cy="276208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75000"/>
              </a:lnSpc>
              <a:spcBef>
                <a:spcPts val="0"/>
              </a:spcBef>
              <a:spcAft>
                <a:spcPts val="0"/>
              </a:spcAft>
              <a:buClr>
                <a:schemeClr val="dk1"/>
              </a:buClr>
              <a:buSzPts val="3600"/>
              <a:buFont typeface="Caveat"/>
              <a:buNone/>
              <a:defRPr sz="4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2pPr>
            <a:lvl3pPr marR="0" lvl="2"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3pPr>
            <a:lvl4pPr marR="0" lvl="3"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4pPr>
            <a:lvl5pPr marR="0" lvl="4"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5pPr>
            <a:lvl6pPr marR="0" lvl="5"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6pPr>
            <a:lvl7pPr marR="0" lvl="6"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7pPr>
            <a:lvl8pPr marR="0" lvl="7"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8pPr>
            <a:lvl9pPr marR="0" lvl="8" algn="l" rtl="0">
              <a:lnSpc>
                <a:spcPct val="100000"/>
              </a:lnSpc>
              <a:spcBef>
                <a:spcPts val="0"/>
              </a:spcBef>
              <a:spcAft>
                <a:spcPts val="0"/>
              </a:spcAft>
              <a:buClr>
                <a:schemeClr val="dk1"/>
              </a:buClr>
              <a:buSzPts val="3000"/>
              <a:buFont typeface="Josefin Slab"/>
              <a:buNone/>
              <a:defRPr sz="3000" b="0" i="0" u="none" strike="noStrike" cap="none">
                <a:solidFill>
                  <a:schemeClr val="dk1"/>
                </a:solidFill>
                <a:latin typeface="Josefin Slab"/>
                <a:ea typeface="Josefin Slab"/>
                <a:cs typeface="Josefin Slab"/>
                <a:sym typeface="Josefin Slab"/>
              </a:defRPr>
            </a:lvl9pPr>
          </a:lstStyle>
          <a:p>
            <a:r>
              <a:rPr lang="en" sz="12800" dirty="0"/>
              <a:t>3</a:t>
            </a:r>
          </a:p>
        </p:txBody>
      </p:sp>
      <p:pic>
        <p:nvPicPr>
          <p:cNvPr id="1026" name="Picture 2" descr="Getting started with Classification - GeeksforGeeks">
            <a:extLst>
              <a:ext uri="{FF2B5EF4-FFF2-40B4-BE49-F238E27FC236}">
                <a16:creationId xmlns:a16="http://schemas.microsoft.com/office/drawing/2014/main" id="{323D67E6-3265-43A2-9F4E-C4673D6C51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37"/>
          <a:stretch/>
        </p:blipFill>
        <p:spPr bwMode="auto">
          <a:xfrm>
            <a:off x="0" y="1170997"/>
            <a:ext cx="6862618" cy="516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D2029-2045-4132-9D54-1C385DC3BCB3}"/>
              </a:ext>
            </a:extLst>
          </p:cNvPr>
          <p:cNvSpPr>
            <a:spLocks noGrp="1"/>
          </p:cNvSpPr>
          <p:nvPr>
            <p:ph type="title"/>
          </p:nvPr>
        </p:nvSpPr>
        <p:spPr>
          <a:xfrm>
            <a:off x="1972234" y="2919182"/>
            <a:ext cx="3272118" cy="790400"/>
          </a:xfrm>
        </p:spPr>
        <p:txBody>
          <a:bodyPr/>
          <a:lstStyle/>
          <a:p>
            <a:pPr algn="ctr"/>
            <a:r>
              <a:rPr kumimoji="0" lang="es" sz="3067" b="1" i="0" u="none" strike="noStrike" kern="0" cap="none" spc="0" normalizeH="0" baseline="0" noProof="0" dirty="0">
                <a:ln>
                  <a:noFill/>
                </a:ln>
                <a:solidFill>
                  <a:schemeClr val="bg1"/>
                </a:solidFill>
                <a:effectLst/>
                <a:uLnTx/>
                <a:uFillTx/>
                <a:latin typeface="Trebuchet MS"/>
                <a:ea typeface="Trebuchet MS"/>
                <a:cs typeface="Trebuchet MS"/>
                <a:sym typeface="Trebuchet MS"/>
              </a:rPr>
              <a:t>ARCHITECTURAL </a:t>
            </a:r>
            <a:br>
              <a:rPr kumimoji="0" lang="es" sz="3067" b="1" i="0" u="none" strike="noStrike" kern="0" cap="none" spc="0" normalizeH="0" baseline="0" noProof="0" dirty="0">
                <a:ln>
                  <a:noFill/>
                </a:ln>
                <a:solidFill>
                  <a:schemeClr val="bg1"/>
                </a:solidFill>
                <a:effectLst/>
                <a:uLnTx/>
                <a:uFillTx/>
                <a:latin typeface="Trebuchet MS"/>
                <a:ea typeface="Trebuchet MS"/>
                <a:cs typeface="Trebuchet MS"/>
                <a:sym typeface="Trebuchet MS"/>
              </a:rPr>
            </a:br>
            <a:r>
              <a:rPr kumimoji="0" lang="en-IN" sz="3067" b="1" i="0" u="none" strike="noStrike" kern="0" cap="none" spc="0" normalizeH="0" baseline="0" noProof="0" dirty="0">
                <a:ln>
                  <a:noFill/>
                </a:ln>
                <a:solidFill>
                  <a:schemeClr val="bg1"/>
                </a:solidFill>
                <a:effectLst/>
                <a:uLnTx/>
                <a:uFillTx/>
                <a:latin typeface="Trebuchet MS"/>
                <a:ea typeface="Trebuchet MS"/>
                <a:cs typeface="Trebuchet MS"/>
                <a:sym typeface="Trebuchet MS"/>
              </a:rPr>
              <a:t>DIAGRAM</a:t>
            </a:r>
            <a:endParaRPr lang="en-IN" dirty="0">
              <a:solidFill>
                <a:schemeClr val="bg1"/>
              </a:solidFill>
            </a:endParaRPr>
          </a:p>
        </p:txBody>
      </p:sp>
      <p:pic>
        <p:nvPicPr>
          <p:cNvPr id="5" name="Picture 4">
            <a:extLst>
              <a:ext uri="{FF2B5EF4-FFF2-40B4-BE49-F238E27FC236}">
                <a16:creationId xmlns:a16="http://schemas.microsoft.com/office/drawing/2014/main" id="{A0D46EF5-5E87-41F7-A131-B62F6D3CF9A5}"/>
              </a:ext>
            </a:extLst>
          </p:cNvPr>
          <p:cNvPicPr>
            <a:picLocks noChangeAspect="1"/>
          </p:cNvPicPr>
          <p:nvPr/>
        </p:nvPicPr>
        <p:blipFill>
          <a:blip r:embed="rId2"/>
          <a:stretch>
            <a:fillRect/>
          </a:stretch>
        </p:blipFill>
        <p:spPr>
          <a:xfrm>
            <a:off x="5467367" y="1955667"/>
            <a:ext cx="6346174" cy="3507830"/>
          </a:xfrm>
          <a:prstGeom prst="rect">
            <a:avLst/>
          </a:prstGeom>
        </p:spPr>
      </p:pic>
    </p:spTree>
    <p:extLst>
      <p:ext uri="{BB962C8B-B14F-4D97-AF65-F5344CB8AC3E}">
        <p14:creationId xmlns:p14="http://schemas.microsoft.com/office/powerpoint/2010/main" val="3850117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busin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busin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3A553735DE1D418EC9AAF8ACA08EF6" ma:contentTypeVersion="5" ma:contentTypeDescription="Create a new document." ma:contentTypeScope="" ma:versionID="350c5ecaadc4c68f6b6ddc2117c6196d">
  <xsd:schema xmlns:xsd="http://www.w3.org/2001/XMLSchema" xmlns:xs="http://www.w3.org/2001/XMLSchema" xmlns:p="http://schemas.microsoft.com/office/2006/metadata/properties" xmlns:ns2="616416e1-9944-41ff-b2f6-b16a652a0e89" targetNamespace="http://schemas.microsoft.com/office/2006/metadata/properties" ma:root="true" ma:fieldsID="7a2362b9eb92685aceb8f10c39459ca3" ns2:_="">
    <xsd:import namespace="616416e1-9944-41ff-b2f6-b16a652a0e8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6416e1-9944-41ff-b2f6-b16a652a0e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96A0F1-9557-4C7E-85A5-C90408019B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6416e1-9944-41ff-b2f6-b16a652a0e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4EBD2C-4118-4134-847D-8366CD06F3E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3865BF8-DFD8-4DB8-8193-DE6B4BD066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776</TotalTime>
  <Words>550</Words>
  <Application>Microsoft Office PowerPoint</Application>
  <PresentationFormat>Widescreen</PresentationFormat>
  <Paragraphs>63</Paragraphs>
  <Slides>19</Slides>
  <Notes>13</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19</vt:i4>
      </vt:variant>
    </vt:vector>
  </HeadingPairs>
  <TitlesOfParts>
    <vt:vector size="40" baseType="lpstr">
      <vt:lpstr>Abril Fatface</vt:lpstr>
      <vt:lpstr>Actor</vt:lpstr>
      <vt:lpstr>Anaheim</vt:lpstr>
      <vt:lpstr>Arial</vt:lpstr>
      <vt:lpstr>Bebas Neue</vt:lpstr>
      <vt:lpstr>Calibri</vt:lpstr>
      <vt:lpstr>Calibri Light</vt:lpstr>
      <vt:lpstr>Caveat</vt:lpstr>
      <vt:lpstr>DM Serif Display</vt:lpstr>
      <vt:lpstr>Francois One</vt:lpstr>
      <vt:lpstr>Georgia</vt:lpstr>
      <vt:lpstr>Josefin Slab</vt:lpstr>
      <vt:lpstr>Montserrat</vt:lpstr>
      <vt:lpstr>Playfair Display</vt:lpstr>
      <vt:lpstr>Roboto</vt:lpstr>
      <vt:lpstr>Roboto Medium</vt:lpstr>
      <vt:lpstr>Times New Roman</vt:lpstr>
      <vt:lpstr>Trebuchet MS</vt:lpstr>
      <vt:lpstr>Office Theme</vt:lpstr>
      <vt:lpstr>Simple business</vt:lpstr>
      <vt:lpstr>1_Simple business</vt:lpstr>
      <vt:lpstr>PowerPoint Presentation</vt:lpstr>
      <vt:lpstr>Group -127</vt:lpstr>
      <vt:lpstr>Table of contents</vt:lpstr>
      <vt:lpstr>PowerPoint Presentation</vt:lpstr>
      <vt:lpstr>PowerPoint Presentation</vt:lpstr>
      <vt:lpstr>Objective</vt:lpstr>
      <vt:lpstr>PowerPoint Presentation</vt:lpstr>
      <vt:lpstr>PowerPoint Presentation</vt:lpstr>
      <vt:lpstr>ARCHITECTURAL  DIAGRAM</vt:lpstr>
      <vt:lpstr>PowerPoint Presentation</vt:lpstr>
      <vt:lpstr>PowerPoint Presentation</vt:lpstr>
      <vt:lpstr>PowerPoint Presentation</vt:lpstr>
      <vt:lpstr>Glimpses Of The Website</vt:lpstr>
      <vt:lpstr>PowerPoint Presentation</vt:lpstr>
      <vt:lpstr>PowerPoint Presentation</vt:lpstr>
      <vt:lpstr>PowerPoint Presentation</vt:lpstr>
      <vt:lpstr>8</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Utilities of Automated attendance system</dc:title>
  <dc:creator>syed raed</dc:creator>
  <cp:lastModifiedBy>Chirayu Jaiswal</cp:lastModifiedBy>
  <cp:revision>72</cp:revision>
  <dcterms:created xsi:type="dcterms:W3CDTF">2022-02-09T14:15:14Z</dcterms:created>
  <dcterms:modified xsi:type="dcterms:W3CDTF">2022-04-22T20:41:19Z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0x0101004F3A553735DE1D418EC9AAF8ACA08EF6</vt:lpwstr>
  </property>
</Properties>
</file>